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64" r:id="rId2"/>
    <p:sldId id="274" r:id="rId3"/>
    <p:sldId id="275" r:id="rId4"/>
    <p:sldId id="276" r:id="rId5"/>
    <p:sldId id="278" r:id="rId6"/>
    <p:sldId id="279" r:id="rId7"/>
    <p:sldId id="280" r:id="rId8"/>
    <p:sldId id="283" r:id="rId9"/>
    <p:sldId id="282" r:id="rId10"/>
  </p:sldIdLst>
  <p:sldSz cx="12192000" cy="6858000"/>
  <p:notesSz cx="6858000" cy="9144000"/>
  <p:embeddedFontLst>
    <p:embeddedFont>
      <p:font typeface="맑은 고딕" panose="020B0503020000020004" pitchFamily="50" charset="-127"/>
      <p:regular r:id="rId11"/>
      <p:bold r:id="rId12"/>
    </p:embeddedFont>
    <p:embeddedFont>
      <p:font typeface="상상토끼 신비는일곱살" panose="02020603020101020101" pitchFamily="18" charset="-127"/>
      <p:regular r:id="rId13"/>
    </p:embeddedFont>
    <p:embeddedFont>
      <p:font typeface="Arial Unicode MS" panose="020B0604020202020204" pitchFamily="50" charset="-127"/>
      <p:regular r:id="rId1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FBF9"/>
    <a:srgbClr val="E20000"/>
    <a:srgbClr val="66FF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4" autoAdjust="0"/>
    <p:restoredTop sz="94660"/>
  </p:normalViewPr>
  <p:slideViewPr>
    <p:cSldViewPr snapToGrid="0" showGuides="1">
      <p:cViewPr>
        <p:scale>
          <a:sx n="114" d="100"/>
          <a:sy n="114" d="100"/>
        </p:scale>
        <p:origin x="474" y="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B52EE-6A33-472D-939E-2BEFDC69B336}" type="datetimeFigureOut">
              <a:rPr lang="ko-KR" altLang="en-US" smtClean="0"/>
              <a:t>2022-10-07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51169-F904-4619-82A5-71D76CB4CA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8220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B52EE-6A33-472D-939E-2BEFDC69B336}" type="datetimeFigureOut">
              <a:rPr lang="ko-KR" altLang="en-US" smtClean="0"/>
              <a:t>2022-10-07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51169-F904-4619-82A5-71D76CB4CA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4378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B52EE-6A33-472D-939E-2BEFDC69B336}" type="datetimeFigureOut">
              <a:rPr lang="ko-KR" altLang="en-US" smtClean="0"/>
              <a:t>2022-10-07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51169-F904-4619-82A5-71D76CB4CA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4867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B52EE-6A33-472D-939E-2BEFDC69B336}" type="datetimeFigureOut">
              <a:rPr lang="ko-KR" altLang="en-US" smtClean="0"/>
              <a:t>2022-10-07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51169-F904-4619-82A5-71D76CB4CA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7846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B52EE-6A33-472D-939E-2BEFDC69B336}" type="datetimeFigureOut">
              <a:rPr lang="ko-KR" altLang="en-US" smtClean="0"/>
              <a:t>2022-10-07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51169-F904-4619-82A5-71D76CB4CA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0445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B52EE-6A33-472D-939E-2BEFDC69B336}" type="datetimeFigureOut">
              <a:rPr lang="ko-KR" altLang="en-US" smtClean="0"/>
              <a:t>2022-10-07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51169-F904-4619-82A5-71D76CB4CA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7721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B52EE-6A33-472D-939E-2BEFDC69B336}" type="datetimeFigureOut">
              <a:rPr lang="ko-KR" altLang="en-US" smtClean="0"/>
              <a:t>2022-10-07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51169-F904-4619-82A5-71D76CB4CA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1463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B52EE-6A33-472D-939E-2BEFDC69B336}" type="datetimeFigureOut">
              <a:rPr lang="ko-KR" altLang="en-US" smtClean="0"/>
              <a:t>2022-10-07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51169-F904-4619-82A5-71D76CB4CA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0111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 userDrawn="1"/>
        </p:nvSpPr>
        <p:spPr>
          <a:xfrm>
            <a:off x="0" y="1983545"/>
            <a:ext cx="12192000" cy="4874455"/>
          </a:xfrm>
          <a:prstGeom prst="rect">
            <a:avLst/>
          </a:prstGeom>
          <a:solidFill>
            <a:srgbClr val="FDFBF9"/>
          </a:solidFill>
          <a:ln>
            <a:noFill/>
          </a:ln>
          <a:effectLst>
            <a:outerShdw blurRad="241300" dist="50800" dir="5400000" sx="97000" sy="97000" algn="ctr" rotWithShape="0">
              <a:srgbClr val="000000">
                <a:alpha val="3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 userDrawn="1"/>
        </p:nvSpPr>
        <p:spPr>
          <a:xfrm>
            <a:off x="0" y="0"/>
            <a:ext cx="12192000" cy="6786563"/>
          </a:xfrm>
          <a:prstGeom prst="rect">
            <a:avLst/>
          </a:prstGeom>
          <a:solidFill>
            <a:srgbClr val="FDFBF9"/>
          </a:solidFill>
          <a:ln>
            <a:noFill/>
          </a:ln>
          <a:effectLst>
            <a:outerShdw blurRad="241300" dist="50800" dir="5400000" sx="97000" sy="97000" algn="ctr" rotWithShape="0">
              <a:srgbClr val="000000">
                <a:alpha val="3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자유형 6"/>
          <p:cNvSpPr/>
          <p:nvPr userDrawn="1"/>
        </p:nvSpPr>
        <p:spPr>
          <a:xfrm>
            <a:off x="218780" y="0"/>
            <a:ext cx="182880" cy="281198"/>
          </a:xfrm>
          <a:custGeom>
            <a:avLst/>
            <a:gdLst>
              <a:gd name="connsiteX0" fmla="*/ 68581 w 182880"/>
              <a:gd name="connsiteY0" fmla="*/ 0 h 281198"/>
              <a:gd name="connsiteX1" fmla="*/ 114300 w 182880"/>
              <a:gd name="connsiteY1" fmla="*/ 0 h 281198"/>
              <a:gd name="connsiteX2" fmla="*/ 114300 w 182880"/>
              <a:gd name="connsiteY2" fmla="*/ 102933 h 281198"/>
              <a:gd name="connsiteX3" fmla="*/ 127033 w 182880"/>
              <a:gd name="connsiteY3" fmla="*/ 105504 h 281198"/>
              <a:gd name="connsiteX4" fmla="*/ 182880 w 182880"/>
              <a:gd name="connsiteY4" fmla="*/ 189758 h 281198"/>
              <a:gd name="connsiteX5" fmla="*/ 91440 w 182880"/>
              <a:gd name="connsiteY5" fmla="*/ 281198 h 281198"/>
              <a:gd name="connsiteX6" fmla="*/ 0 w 182880"/>
              <a:gd name="connsiteY6" fmla="*/ 189758 h 281198"/>
              <a:gd name="connsiteX7" fmla="*/ 55847 w 182880"/>
              <a:gd name="connsiteY7" fmla="*/ 105504 h 281198"/>
              <a:gd name="connsiteX8" fmla="*/ 68581 w 182880"/>
              <a:gd name="connsiteY8" fmla="*/ 102933 h 281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880" h="281198">
                <a:moveTo>
                  <a:pt x="68581" y="0"/>
                </a:moveTo>
                <a:lnTo>
                  <a:pt x="114300" y="0"/>
                </a:lnTo>
                <a:lnTo>
                  <a:pt x="114300" y="102933"/>
                </a:lnTo>
                <a:lnTo>
                  <a:pt x="127033" y="105504"/>
                </a:lnTo>
                <a:cubicBezTo>
                  <a:pt x="159852" y="119385"/>
                  <a:pt x="182880" y="151882"/>
                  <a:pt x="182880" y="189758"/>
                </a:cubicBezTo>
                <a:cubicBezTo>
                  <a:pt x="182880" y="240259"/>
                  <a:pt x="141941" y="281198"/>
                  <a:pt x="91440" y="281198"/>
                </a:cubicBezTo>
                <a:cubicBezTo>
                  <a:pt x="40939" y="281198"/>
                  <a:pt x="0" y="240259"/>
                  <a:pt x="0" y="189758"/>
                </a:cubicBezTo>
                <a:cubicBezTo>
                  <a:pt x="0" y="151882"/>
                  <a:pt x="23028" y="119385"/>
                  <a:pt x="55847" y="105504"/>
                </a:cubicBezTo>
                <a:lnTo>
                  <a:pt x="68581" y="10293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innerShdw blurRad="50800" dist="38100" dir="14400000">
              <a:prstClr val="black">
                <a:alpha val="1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자유형 7"/>
          <p:cNvSpPr/>
          <p:nvPr userDrawn="1"/>
        </p:nvSpPr>
        <p:spPr>
          <a:xfrm>
            <a:off x="570304" y="0"/>
            <a:ext cx="182880" cy="281198"/>
          </a:xfrm>
          <a:custGeom>
            <a:avLst/>
            <a:gdLst>
              <a:gd name="connsiteX0" fmla="*/ 68581 w 182880"/>
              <a:gd name="connsiteY0" fmla="*/ 0 h 281198"/>
              <a:gd name="connsiteX1" fmla="*/ 114300 w 182880"/>
              <a:gd name="connsiteY1" fmla="*/ 0 h 281198"/>
              <a:gd name="connsiteX2" fmla="*/ 114300 w 182880"/>
              <a:gd name="connsiteY2" fmla="*/ 102933 h 281198"/>
              <a:gd name="connsiteX3" fmla="*/ 127033 w 182880"/>
              <a:gd name="connsiteY3" fmla="*/ 105504 h 281198"/>
              <a:gd name="connsiteX4" fmla="*/ 182880 w 182880"/>
              <a:gd name="connsiteY4" fmla="*/ 189758 h 281198"/>
              <a:gd name="connsiteX5" fmla="*/ 91440 w 182880"/>
              <a:gd name="connsiteY5" fmla="*/ 281198 h 281198"/>
              <a:gd name="connsiteX6" fmla="*/ 0 w 182880"/>
              <a:gd name="connsiteY6" fmla="*/ 189758 h 281198"/>
              <a:gd name="connsiteX7" fmla="*/ 55847 w 182880"/>
              <a:gd name="connsiteY7" fmla="*/ 105504 h 281198"/>
              <a:gd name="connsiteX8" fmla="*/ 68581 w 182880"/>
              <a:gd name="connsiteY8" fmla="*/ 102933 h 281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880" h="281198">
                <a:moveTo>
                  <a:pt x="68581" y="0"/>
                </a:moveTo>
                <a:lnTo>
                  <a:pt x="114300" y="0"/>
                </a:lnTo>
                <a:lnTo>
                  <a:pt x="114300" y="102933"/>
                </a:lnTo>
                <a:lnTo>
                  <a:pt x="127033" y="105504"/>
                </a:lnTo>
                <a:cubicBezTo>
                  <a:pt x="159852" y="119385"/>
                  <a:pt x="182880" y="151882"/>
                  <a:pt x="182880" y="189758"/>
                </a:cubicBezTo>
                <a:cubicBezTo>
                  <a:pt x="182880" y="240259"/>
                  <a:pt x="141941" y="281198"/>
                  <a:pt x="91440" y="281198"/>
                </a:cubicBezTo>
                <a:cubicBezTo>
                  <a:pt x="40939" y="281198"/>
                  <a:pt x="0" y="240259"/>
                  <a:pt x="0" y="189758"/>
                </a:cubicBezTo>
                <a:cubicBezTo>
                  <a:pt x="0" y="151882"/>
                  <a:pt x="23028" y="119385"/>
                  <a:pt x="55847" y="105504"/>
                </a:cubicBezTo>
                <a:lnTo>
                  <a:pt x="68581" y="10293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innerShdw blurRad="50800" dist="38100" dir="14400000">
              <a:prstClr val="black">
                <a:alpha val="1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자유형 8"/>
          <p:cNvSpPr/>
          <p:nvPr userDrawn="1"/>
        </p:nvSpPr>
        <p:spPr>
          <a:xfrm>
            <a:off x="921828" y="0"/>
            <a:ext cx="182880" cy="281198"/>
          </a:xfrm>
          <a:custGeom>
            <a:avLst/>
            <a:gdLst>
              <a:gd name="connsiteX0" fmla="*/ 68581 w 182880"/>
              <a:gd name="connsiteY0" fmla="*/ 0 h 281198"/>
              <a:gd name="connsiteX1" fmla="*/ 114300 w 182880"/>
              <a:gd name="connsiteY1" fmla="*/ 0 h 281198"/>
              <a:gd name="connsiteX2" fmla="*/ 114300 w 182880"/>
              <a:gd name="connsiteY2" fmla="*/ 102933 h 281198"/>
              <a:gd name="connsiteX3" fmla="*/ 127033 w 182880"/>
              <a:gd name="connsiteY3" fmla="*/ 105504 h 281198"/>
              <a:gd name="connsiteX4" fmla="*/ 182880 w 182880"/>
              <a:gd name="connsiteY4" fmla="*/ 189758 h 281198"/>
              <a:gd name="connsiteX5" fmla="*/ 91440 w 182880"/>
              <a:gd name="connsiteY5" fmla="*/ 281198 h 281198"/>
              <a:gd name="connsiteX6" fmla="*/ 0 w 182880"/>
              <a:gd name="connsiteY6" fmla="*/ 189758 h 281198"/>
              <a:gd name="connsiteX7" fmla="*/ 55847 w 182880"/>
              <a:gd name="connsiteY7" fmla="*/ 105504 h 281198"/>
              <a:gd name="connsiteX8" fmla="*/ 68581 w 182880"/>
              <a:gd name="connsiteY8" fmla="*/ 102933 h 281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880" h="281198">
                <a:moveTo>
                  <a:pt x="68581" y="0"/>
                </a:moveTo>
                <a:lnTo>
                  <a:pt x="114300" y="0"/>
                </a:lnTo>
                <a:lnTo>
                  <a:pt x="114300" y="102933"/>
                </a:lnTo>
                <a:lnTo>
                  <a:pt x="127033" y="105504"/>
                </a:lnTo>
                <a:cubicBezTo>
                  <a:pt x="159852" y="119385"/>
                  <a:pt x="182880" y="151882"/>
                  <a:pt x="182880" y="189758"/>
                </a:cubicBezTo>
                <a:cubicBezTo>
                  <a:pt x="182880" y="240259"/>
                  <a:pt x="141941" y="281198"/>
                  <a:pt x="91440" y="281198"/>
                </a:cubicBezTo>
                <a:cubicBezTo>
                  <a:pt x="40939" y="281198"/>
                  <a:pt x="0" y="240259"/>
                  <a:pt x="0" y="189758"/>
                </a:cubicBezTo>
                <a:cubicBezTo>
                  <a:pt x="0" y="151882"/>
                  <a:pt x="23028" y="119385"/>
                  <a:pt x="55847" y="105504"/>
                </a:cubicBezTo>
                <a:lnTo>
                  <a:pt x="68581" y="10293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innerShdw blurRad="50800" dist="38100" dir="14400000">
              <a:prstClr val="black">
                <a:alpha val="1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자유형 9"/>
          <p:cNvSpPr/>
          <p:nvPr userDrawn="1"/>
        </p:nvSpPr>
        <p:spPr>
          <a:xfrm>
            <a:off x="1273352" y="0"/>
            <a:ext cx="182880" cy="281198"/>
          </a:xfrm>
          <a:custGeom>
            <a:avLst/>
            <a:gdLst>
              <a:gd name="connsiteX0" fmla="*/ 68581 w 182880"/>
              <a:gd name="connsiteY0" fmla="*/ 0 h 281198"/>
              <a:gd name="connsiteX1" fmla="*/ 114300 w 182880"/>
              <a:gd name="connsiteY1" fmla="*/ 0 h 281198"/>
              <a:gd name="connsiteX2" fmla="*/ 114300 w 182880"/>
              <a:gd name="connsiteY2" fmla="*/ 102933 h 281198"/>
              <a:gd name="connsiteX3" fmla="*/ 127033 w 182880"/>
              <a:gd name="connsiteY3" fmla="*/ 105504 h 281198"/>
              <a:gd name="connsiteX4" fmla="*/ 182880 w 182880"/>
              <a:gd name="connsiteY4" fmla="*/ 189758 h 281198"/>
              <a:gd name="connsiteX5" fmla="*/ 91440 w 182880"/>
              <a:gd name="connsiteY5" fmla="*/ 281198 h 281198"/>
              <a:gd name="connsiteX6" fmla="*/ 0 w 182880"/>
              <a:gd name="connsiteY6" fmla="*/ 189758 h 281198"/>
              <a:gd name="connsiteX7" fmla="*/ 55847 w 182880"/>
              <a:gd name="connsiteY7" fmla="*/ 105504 h 281198"/>
              <a:gd name="connsiteX8" fmla="*/ 68581 w 182880"/>
              <a:gd name="connsiteY8" fmla="*/ 102933 h 281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880" h="281198">
                <a:moveTo>
                  <a:pt x="68581" y="0"/>
                </a:moveTo>
                <a:lnTo>
                  <a:pt x="114300" y="0"/>
                </a:lnTo>
                <a:lnTo>
                  <a:pt x="114300" y="102933"/>
                </a:lnTo>
                <a:lnTo>
                  <a:pt x="127033" y="105504"/>
                </a:lnTo>
                <a:cubicBezTo>
                  <a:pt x="159852" y="119385"/>
                  <a:pt x="182880" y="151882"/>
                  <a:pt x="182880" y="189758"/>
                </a:cubicBezTo>
                <a:cubicBezTo>
                  <a:pt x="182880" y="240259"/>
                  <a:pt x="141941" y="281198"/>
                  <a:pt x="91440" y="281198"/>
                </a:cubicBezTo>
                <a:cubicBezTo>
                  <a:pt x="40939" y="281198"/>
                  <a:pt x="0" y="240259"/>
                  <a:pt x="0" y="189758"/>
                </a:cubicBezTo>
                <a:cubicBezTo>
                  <a:pt x="0" y="151882"/>
                  <a:pt x="23028" y="119385"/>
                  <a:pt x="55847" y="105504"/>
                </a:cubicBezTo>
                <a:lnTo>
                  <a:pt x="68581" y="10293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innerShdw blurRad="50800" dist="38100" dir="14400000">
              <a:prstClr val="black">
                <a:alpha val="1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자유형 10"/>
          <p:cNvSpPr/>
          <p:nvPr userDrawn="1"/>
        </p:nvSpPr>
        <p:spPr>
          <a:xfrm>
            <a:off x="1624876" y="0"/>
            <a:ext cx="182880" cy="281198"/>
          </a:xfrm>
          <a:custGeom>
            <a:avLst/>
            <a:gdLst>
              <a:gd name="connsiteX0" fmla="*/ 68581 w 182880"/>
              <a:gd name="connsiteY0" fmla="*/ 0 h 281198"/>
              <a:gd name="connsiteX1" fmla="*/ 114300 w 182880"/>
              <a:gd name="connsiteY1" fmla="*/ 0 h 281198"/>
              <a:gd name="connsiteX2" fmla="*/ 114300 w 182880"/>
              <a:gd name="connsiteY2" fmla="*/ 102933 h 281198"/>
              <a:gd name="connsiteX3" fmla="*/ 127033 w 182880"/>
              <a:gd name="connsiteY3" fmla="*/ 105504 h 281198"/>
              <a:gd name="connsiteX4" fmla="*/ 182880 w 182880"/>
              <a:gd name="connsiteY4" fmla="*/ 189758 h 281198"/>
              <a:gd name="connsiteX5" fmla="*/ 91440 w 182880"/>
              <a:gd name="connsiteY5" fmla="*/ 281198 h 281198"/>
              <a:gd name="connsiteX6" fmla="*/ 0 w 182880"/>
              <a:gd name="connsiteY6" fmla="*/ 189758 h 281198"/>
              <a:gd name="connsiteX7" fmla="*/ 55847 w 182880"/>
              <a:gd name="connsiteY7" fmla="*/ 105504 h 281198"/>
              <a:gd name="connsiteX8" fmla="*/ 68581 w 182880"/>
              <a:gd name="connsiteY8" fmla="*/ 102933 h 281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880" h="281198">
                <a:moveTo>
                  <a:pt x="68581" y="0"/>
                </a:moveTo>
                <a:lnTo>
                  <a:pt x="114300" y="0"/>
                </a:lnTo>
                <a:lnTo>
                  <a:pt x="114300" y="102933"/>
                </a:lnTo>
                <a:lnTo>
                  <a:pt x="127033" y="105504"/>
                </a:lnTo>
                <a:cubicBezTo>
                  <a:pt x="159852" y="119385"/>
                  <a:pt x="182880" y="151882"/>
                  <a:pt x="182880" y="189758"/>
                </a:cubicBezTo>
                <a:cubicBezTo>
                  <a:pt x="182880" y="240259"/>
                  <a:pt x="141941" y="281198"/>
                  <a:pt x="91440" y="281198"/>
                </a:cubicBezTo>
                <a:cubicBezTo>
                  <a:pt x="40939" y="281198"/>
                  <a:pt x="0" y="240259"/>
                  <a:pt x="0" y="189758"/>
                </a:cubicBezTo>
                <a:cubicBezTo>
                  <a:pt x="0" y="151882"/>
                  <a:pt x="23028" y="119385"/>
                  <a:pt x="55847" y="105504"/>
                </a:cubicBezTo>
                <a:lnTo>
                  <a:pt x="68581" y="10293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innerShdw blurRad="50800" dist="38100" dir="14400000">
              <a:prstClr val="black">
                <a:alpha val="1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자유형 11"/>
          <p:cNvSpPr/>
          <p:nvPr userDrawn="1"/>
        </p:nvSpPr>
        <p:spPr>
          <a:xfrm>
            <a:off x="1976400" y="0"/>
            <a:ext cx="182880" cy="281198"/>
          </a:xfrm>
          <a:custGeom>
            <a:avLst/>
            <a:gdLst>
              <a:gd name="connsiteX0" fmla="*/ 68581 w 182880"/>
              <a:gd name="connsiteY0" fmla="*/ 0 h 281198"/>
              <a:gd name="connsiteX1" fmla="*/ 114300 w 182880"/>
              <a:gd name="connsiteY1" fmla="*/ 0 h 281198"/>
              <a:gd name="connsiteX2" fmla="*/ 114300 w 182880"/>
              <a:gd name="connsiteY2" fmla="*/ 102933 h 281198"/>
              <a:gd name="connsiteX3" fmla="*/ 127033 w 182880"/>
              <a:gd name="connsiteY3" fmla="*/ 105504 h 281198"/>
              <a:gd name="connsiteX4" fmla="*/ 182880 w 182880"/>
              <a:gd name="connsiteY4" fmla="*/ 189758 h 281198"/>
              <a:gd name="connsiteX5" fmla="*/ 91440 w 182880"/>
              <a:gd name="connsiteY5" fmla="*/ 281198 h 281198"/>
              <a:gd name="connsiteX6" fmla="*/ 0 w 182880"/>
              <a:gd name="connsiteY6" fmla="*/ 189758 h 281198"/>
              <a:gd name="connsiteX7" fmla="*/ 55847 w 182880"/>
              <a:gd name="connsiteY7" fmla="*/ 105504 h 281198"/>
              <a:gd name="connsiteX8" fmla="*/ 68581 w 182880"/>
              <a:gd name="connsiteY8" fmla="*/ 102933 h 281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880" h="281198">
                <a:moveTo>
                  <a:pt x="68581" y="0"/>
                </a:moveTo>
                <a:lnTo>
                  <a:pt x="114300" y="0"/>
                </a:lnTo>
                <a:lnTo>
                  <a:pt x="114300" y="102933"/>
                </a:lnTo>
                <a:lnTo>
                  <a:pt x="127033" y="105504"/>
                </a:lnTo>
                <a:cubicBezTo>
                  <a:pt x="159852" y="119385"/>
                  <a:pt x="182880" y="151882"/>
                  <a:pt x="182880" y="189758"/>
                </a:cubicBezTo>
                <a:cubicBezTo>
                  <a:pt x="182880" y="240259"/>
                  <a:pt x="141941" y="281198"/>
                  <a:pt x="91440" y="281198"/>
                </a:cubicBezTo>
                <a:cubicBezTo>
                  <a:pt x="40939" y="281198"/>
                  <a:pt x="0" y="240259"/>
                  <a:pt x="0" y="189758"/>
                </a:cubicBezTo>
                <a:cubicBezTo>
                  <a:pt x="0" y="151882"/>
                  <a:pt x="23028" y="119385"/>
                  <a:pt x="55847" y="105504"/>
                </a:cubicBezTo>
                <a:lnTo>
                  <a:pt x="68581" y="10293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innerShdw blurRad="50800" dist="38100" dir="14400000">
              <a:prstClr val="black">
                <a:alpha val="1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자유형 12"/>
          <p:cNvSpPr/>
          <p:nvPr userDrawn="1"/>
        </p:nvSpPr>
        <p:spPr>
          <a:xfrm>
            <a:off x="2327924" y="0"/>
            <a:ext cx="182880" cy="281198"/>
          </a:xfrm>
          <a:custGeom>
            <a:avLst/>
            <a:gdLst>
              <a:gd name="connsiteX0" fmla="*/ 68581 w 182880"/>
              <a:gd name="connsiteY0" fmla="*/ 0 h 281198"/>
              <a:gd name="connsiteX1" fmla="*/ 114300 w 182880"/>
              <a:gd name="connsiteY1" fmla="*/ 0 h 281198"/>
              <a:gd name="connsiteX2" fmla="*/ 114300 w 182880"/>
              <a:gd name="connsiteY2" fmla="*/ 102933 h 281198"/>
              <a:gd name="connsiteX3" fmla="*/ 127033 w 182880"/>
              <a:gd name="connsiteY3" fmla="*/ 105504 h 281198"/>
              <a:gd name="connsiteX4" fmla="*/ 182880 w 182880"/>
              <a:gd name="connsiteY4" fmla="*/ 189758 h 281198"/>
              <a:gd name="connsiteX5" fmla="*/ 91440 w 182880"/>
              <a:gd name="connsiteY5" fmla="*/ 281198 h 281198"/>
              <a:gd name="connsiteX6" fmla="*/ 0 w 182880"/>
              <a:gd name="connsiteY6" fmla="*/ 189758 h 281198"/>
              <a:gd name="connsiteX7" fmla="*/ 55847 w 182880"/>
              <a:gd name="connsiteY7" fmla="*/ 105504 h 281198"/>
              <a:gd name="connsiteX8" fmla="*/ 68581 w 182880"/>
              <a:gd name="connsiteY8" fmla="*/ 102933 h 281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880" h="281198">
                <a:moveTo>
                  <a:pt x="68581" y="0"/>
                </a:moveTo>
                <a:lnTo>
                  <a:pt x="114300" y="0"/>
                </a:lnTo>
                <a:lnTo>
                  <a:pt x="114300" y="102933"/>
                </a:lnTo>
                <a:lnTo>
                  <a:pt x="127033" y="105504"/>
                </a:lnTo>
                <a:cubicBezTo>
                  <a:pt x="159852" y="119385"/>
                  <a:pt x="182880" y="151882"/>
                  <a:pt x="182880" y="189758"/>
                </a:cubicBezTo>
                <a:cubicBezTo>
                  <a:pt x="182880" y="240259"/>
                  <a:pt x="141941" y="281198"/>
                  <a:pt x="91440" y="281198"/>
                </a:cubicBezTo>
                <a:cubicBezTo>
                  <a:pt x="40939" y="281198"/>
                  <a:pt x="0" y="240259"/>
                  <a:pt x="0" y="189758"/>
                </a:cubicBezTo>
                <a:cubicBezTo>
                  <a:pt x="0" y="151882"/>
                  <a:pt x="23028" y="119385"/>
                  <a:pt x="55847" y="105504"/>
                </a:cubicBezTo>
                <a:lnTo>
                  <a:pt x="68581" y="10293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innerShdw blurRad="50800" dist="38100" dir="14400000">
              <a:prstClr val="black">
                <a:alpha val="1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자유형 13"/>
          <p:cNvSpPr/>
          <p:nvPr userDrawn="1"/>
        </p:nvSpPr>
        <p:spPr>
          <a:xfrm>
            <a:off x="2679448" y="0"/>
            <a:ext cx="182880" cy="281198"/>
          </a:xfrm>
          <a:custGeom>
            <a:avLst/>
            <a:gdLst>
              <a:gd name="connsiteX0" fmla="*/ 68581 w 182880"/>
              <a:gd name="connsiteY0" fmla="*/ 0 h 281198"/>
              <a:gd name="connsiteX1" fmla="*/ 114300 w 182880"/>
              <a:gd name="connsiteY1" fmla="*/ 0 h 281198"/>
              <a:gd name="connsiteX2" fmla="*/ 114300 w 182880"/>
              <a:gd name="connsiteY2" fmla="*/ 102933 h 281198"/>
              <a:gd name="connsiteX3" fmla="*/ 127033 w 182880"/>
              <a:gd name="connsiteY3" fmla="*/ 105504 h 281198"/>
              <a:gd name="connsiteX4" fmla="*/ 182880 w 182880"/>
              <a:gd name="connsiteY4" fmla="*/ 189758 h 281198"/>
              <a:gd name="connsiteX5" fmla="*/ 91440 w 182880"/>
              <a:gd name="connsiteY5" fmla="*/ 281198 h 281198"/>
              <a:gd name="connsiteX6" fmla="*/ 0 w 182880"/>
              <a:gd name="connsiteY6" fmla="*/ 189758 h 281198"/>
              <a:gd name="connsiteX7" fmla="*/ 55847 w 182880"/>
              <a:gd name="connsiteY7" fmla="*/ 105504 h 281198"/>
              <a:gd name="connsiteX8" fmla="*/ 68581 w 182880"/>
              <a:gd name="connsiteY8" fmla="*/ 102933 h 281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880" h="281198">
                <a:moveTo>
                  <a:pt x="68581" y="0"/>
                </a:moveTo>
                <a:lnTo>
                  <a:pt x="114300" y="0"/>
                </a:lnTo>
                <a:lnTo>
                  <a:pt x="114300" y="102933"/>
                </a:lnTo>
                <a:lnTo>
                  <a:pt x="127033" y="105504"/>
                </a:lnTo>
                <a:cubicBezTo>
                  <a:pt x="159852" y="119385"/>
                  <a:pt x="182880" y="151882"/>
                  <a:pt x="182880" y="189758"/>
                </a:cubicBezTo>
                <a:cubicBezTo>
                  <a:pt x="182880" y="240259"/>
                  <a:pt x="141941" y="281198"/>
                  <a:pt x="91440" y="281198"/>
                </a:cubicBezTo>
                <a:cubicBezTo>
                  <a:pt x="40939" y="281198"/>
                  <a:pt x="0" y="240259"/>
                  <a:pt x="0" y="189758"/>
                </a:cubicBezTo>
                <a:cubicBezTo>
                  <a:pt x="0" y="151882"/>
                  <a:pt x="23028" y="119385"/>
                  <a:pt x="55847" y="105504"/>
                </a:cubicBezTo>
                <a:lnTo>
                  <a:pt x="68581" y="10293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innerShdw blurRad="50800" dist="38100" dir="14400000">
              <a:prstClr val="black">
                <a:alpha val="1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자유형 14"/>
          <p:cNvSpPr/>
          <p:nvPr userDrawn="1"/>
        </p:nvSpPr>
        <p:spPr>
          <a:xfrm>
            <a:off x="3030972" y="0"/>
            <a:ext cx="182880" cy="281198"/>
          </a:xfrm>
          <a:custGeom>
            <a:avLst/>
            <a:gdLst>
              <a:gd name="connsiteX0" fmla="*/ 68581 w 182880"/>
              <a:gd name="connsiteY0" fmla="*/ 0 h 281198"/>
              <a:gd name="connsiteX1" fmla="*/ 114300 w 182880"/>
              <a:gd name="connsiteY1" fmla="*/ 0 h 281198"/>
              <a:gd name="connsiteX2" fmla="*/ 114300 w 182880"/>
              <a:gd name="connsiteY2" fmla="*/ 102933 h 281198"/>
              <a:gd name="connsiteX3" fmla="*/ 127033 w 182880"/>
              <a:gd name="connsiteY3" fmla="*/ 105504 h 281198"/>
              <a:gd name="connsiteX4" fmla="*/ 182880 w 182880"/>
              <a:gd name="connsiteY4" fmla="*/ 189758 h 281198"/>
              <a:gd name="connsiteX5" fmla="*/ 91440 w 182880"/>
              <a:gd name="connsiteY5" fmla="*/ 281198 h 281198"/>
              <a:gd name="connsiteX6" fmla="*/ 0 w 182880"/>
              <a:gd name="connsiteY6" fmla="*/ 189758 h 281198"/>
              <a:gd name="connsiteX7" fmla="*/ 55847 w 182880"/>
              <a:gd name="connsiteY7" fmla="*/ 105504 h 281198"/>
              <a:gd name="connsiteX8" fmla="*/ 68581 w 182880"/>
              <a:gd name="connsiteY8" fmla="*/ 102933 h 281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880" h="281198">
                <a:moveTo>
                  <a:pt x="68581" y="0"/>
                </a:moveTo>
                <a:lnTo>
                  <a:pt x="114300" y="0"/>
                </a:lnTo>
                <a:lnTo>
                  <a:pt x="114300" y="102933"/>
                </a:lnTo>
                <a:lnTo>
                  <a:pt x="127033" y="105504"/>
                </a:lnTo>
                <a:cubicBezTo>
                  <a:pt x="159852" y="119385"/>
                  <a:pt x="182880" y="151882"/>
                  <a:pt x="182880" y="189758"/>
                </a:cubicBezTo>
                <a:cubicBezTo>
                  <a:pt x="182880" y="240259"/>
                  <a:pt x="141941" y="281198"/>
                  <a:pt x="91440" y="281198"/>
                </a:cubicBezTo>
                <a:cubicBezTo>
                  <a:pt x="40939" y="281198"/>
                  <a:pt x="0" y="240259"/>
                  <a:pt x="0" y="189758"/>
                </a:cubicBezTo>
                <a:cubicBezTo>
                  <a:pt x="0" y="151882"/>
                  <a:pt x="23028" y="119385"/>
                  <a:pt x="55847" y="105504"/>
                </a:cubicBezTo>
                <a:lnTo>
                  <a:pt x="68581" y="10293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innerShdw blurRad="50800" dist="38100" dir="14400000">
              <a:prstClr val="black">
                <a:alpha val="1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자유형 15"/>
          <p:cNvSpPr/>
          <p:nvPr userDrawn="1"/>
        </p:nvSpPr>
        <p:spPr>
          <a:xfrm>
            <a:off x="3382496" y="0"/>
            <a:ext cx="182880" cy="281198"/>
          </a:xfrm>
          <a:custGeom>
            <a:avLst/>
            <a:gdLst>
              <a:gd name="connsiteX0" fmla="*/ 68581 w 182880"/>
              <a:gd name="connsiteY0" fmla="*/ 0 h 281198"/>
              <a:gd name="connsiteX1" fmla="*/ 114300 w 182880"/>
              <a:gd name="connsiteY1" fmla="*/ 0 h 281198"/>
              <a:gd name="connsiteX2" fmla="*/ 114300 w 182880"/>
              <a:gd name="connsiteY2" fmla="*/ 102933 h 281198"/>
              <a:gd name="connsiteX3" fmla="*/ 127033 w 182880"/>
              <a:gd name="connsiteY3" fmla="*/ 105504 h 281198"/>
              <a:gd name="connsiteX4" fmla="*/ 182880 w 182880"/>
              <a:gd name="connsiteY4" fmla="*/ 189758 h 281198"/>
              <a:gd name="connsiteX5" fmla="*/ 91440 w 182880"/>
              <a:gd name="connsiteY5" fmla="*/ 281198 h 281198"/>
              <a:gd name="connsiteX6" fmla="*/ 0 w 182880"/>
              <a:gd name="connsiteY6" fmla="*/ 189758 h 281198"/>
              <a:gd name="connsiteX7" fmla="*/ 55847 w 182880"/>
              <a:gd name="connsiteY7" fmla="*/ 105504 h 281198"/>
              <a:gd name="connsiteX8" fmla="*/ 68581 w 182880"/>
              <a:gd name="connsiteY8" fmla="*/ 102933 h 281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880" h="281198">
                <a:moveTo>
                  <a:pt x="68581" y="0"/>
                </a:moveTo>
                <a:lnTo>
                  <a:pt x="114300" y="0"/>
                </a:lnTo>
                <a:lnTo>
                  <a:pt x="114300" y="102933"/>
                </a:lnTo>
                <a:lnTo>
                  <a:pt x="127033" y="105504"/>
                </a:lnTo>
                <a:cubicBezTo>
                  <a:pt x="159852" y="119385"/>
                  <a:pt x="182880" y="151882"/>
                  <a:pt x="182880" y="189758"/>
                </a:cubicBezTo>
                <a:cubicBezTo>
                  <a:pt x="182880" y="240259"/>
                  <a:pt x="141941" y="281198"/>
                  <a:pt x="91440" y="281198"/>
                </a:cubicBezTo>
                <a:cubicBezTo>
                  <a:pt x="40939" y="281198"/>
                  <a:pt x="0" y="240259"/>
                  <a:pt x="0" y="189758"/>
                </a:cubicBezTo>
                <a:cubicBezTo>
                  <a:pt x="0" y="151882"/>
                  <a:pt x="23028" y="119385"/>
                  <a:pt x="55847" y="105504"/>
                </a:cubicBezTo>
                <a:lnTo>
                  <a:pt x="68581" y="10293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innerShdw blurRad="50800" dist="38100" dir="14400000">
              <a:prstClr val="black">
                <a:alpha val="1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자유형 16"/>
          <p:cNvSpPr/>
          <p:nvPr userDrawn="1"/>
        </p:nvSpPr>
        <p:spPr>
          <a:xfrm>
            <a:off x="3734020" y="0"/>
            <a:ext cx="182880" cy="281198"/>
          </a:xfrm>
          <a:custGeom>
            <a:avLst/>
            <a:gdLst>
              <a:gd name="connsiteX0" fmla="*/ 68581 w 182880"/>
              <a:gd name="connsiteY0" fmla="*/ 0 h 281198"/>
              <a:gd name="connsiteX1" fmla="*/ 114300 w 182880"/>
              <a:gd name="connsiteY1" fmla="*/ 0 h 281198"/>
              <a:gd name="connsiteX2" fmla="*/ 114300 w 182880"/>
              <a:gd name="connsiteY2" fmla="*/ 102933 h 281198"/>
              <a:gd name="connsiteX3" fmla="*/ 127033 w 182880"/>
              <a:gd name="connsiteY3" fmla="*/ 105504 h 281198"/>
              <a:gd name="connsiteX4" fmla="*/ 182880 w 182880"/>
              <a:gd name="connsiteY4" fmla="*/ 189758 h 281198"/>
              <a:gd name="connsiteX5" fmla="*/ 91440 w 182880"/>
              <a:gd name="connsiteY5" fmla="*/ 281198 h 281198"/>
              <a:gd name="connsiteX6" fmla="*/ 0 w 182880"/>
              <a:gd name="connsiteY6" fmla="*/ 189758 h 281198"/>
              <a:gd name="connsiteX7" fmla="*/ 55847 w 182880"/>
              <a:gd name="connsiteY7" fmla="*/ 105504 h 281198"/>
              <a:gd name="connsiteX8" fmla="*/ 68581 w 182880"/>
              <a:gd name="connsiteY8" fmla="*/ 102933 h 281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880" h="281198">
                <a:moveTo>
                  <a:pt x="68581" y="0"/>
                </a:moveTo>
                <a:lnTo>
                  <a:pt x="114300" y="0"/>
                </a:lnTo>
                <a:lnTo>
                  <a:pt x="114300" y="102933"/>
                </a:lnTo>
                <a:lnTo>
                  <a:pt x="127033" y="105504"/>
                </a:lnTo>
                <a:cubicBezTo>
                  <a:pt x="159852" y="119385"/>
                  <a:pt x="182880" y="151882"/>
                  <a:pt x="182880" y="189758"/>
                </a:cubicBezTo>
                <a:cubicBezTo>
                  <a:pt x="182880" y="240259"/>
                  <a:pt x="141941" y="281198"/>
                  <a:pt x="91440" y="281198"/>
                </a:cubicBezTo>
                <a:cubicBezTo>
                  <a:pt x="40939" y="281198"/>
                  <a:pt x="0" y="240259"/>
                  <a:pt x="0" y="189758"/>
                </a:cubicBezTo>
                <a:cubicBezTo>
                  <a:pt x="0" y="151882"/>
                  <a:pt x="23028" y="119385"/>
                  <a:pt x="55847" y="105504"/>
                </a:cubicBezTo>
                <a:lnTo>
                  <a:pt x="68581" y="10293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innerShdw blurRad="50800" dist="38100" dir="14400000">
              <a:prstClr val="black">
                <a:alpha val="1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자유형 17"/>
          <p:cNvSpPr/>
          <p:nvPr userDrawn="1"/>
        </p:nvSpPr>
        <p:spPr>
          <a:xfrm>
            <a:off x="4085544" y="0"/>
            <a:ext cx="182880" cy="281198"/>
          </a:xfrm>
          <a:custGeom>
            <a:avLst/>
            <a:gdLst>
              <a:gd name="connsiteX0" fmla="*/ 68581 w 182880"/>
              <a:gd name="connsiteY0" fmla="*/ 0 h 281198"/>
              <a:gd name="connsiteX1" fmla="*/ 114300 w 182880"/>
              <a:gd name="connsiteY1" fmla="*/ 0 h 281198"/>
              <a:gd name="connsiteX2" fmla="*/ 114300 w 182880"/>
              <a:gd name="connsiteY2" fmla="*/ 102933 h 281198"/>
              <a:gd name="connsiteX3" fmla="*/ 127033 w 182880"/>
              <a:gd name="connsiteY3" fmla="*/ 105504 h 281198"/>
              <a:gd name="connsiteX4" fmla="*/ 182880 w 182880"/>
              <a:gd name="connsiteY4" fmla="*/ 189758 h 281198"/>
              <a:gd name="connsiteX5" fmla="*/ 91440 w 182880"/>
              <a:gd name="connsiteY5" fmla="*/ 281198 h 281198"/>
              <a:gd name="connsiteX6" fmla="*/ 0 w 182880"/>
              <a:gd name="connsiteY6" fmla="*/ 189758 h 281198"/>
              <a:gd name="connsiteX7" fmla="*/ 55847 w 182880"/>
              <a:gd name="connsiteY7" fmla="*/ 105504 h 281198"/>
              <a:gd name="connsiteX8" fmla="*/ 68581 w 182880"/>
              <a:gd name="connsiteY8" fmla="*/ 102933 h 281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880" h="281198">
                <a:moveTo>
                  <a:pt x="68581" y="0"/>
                </a:moveTo>
                <a:lnTo>
                  <a:pt x="114300" y="0"/>
                </a:lnTo>
                <a:lnTo>
                  <a:pt x="114300" y="102933"/>
                </a:lnTo>
                <a:lnTo>
                  <a:pt x="127033" y="105504"/>
                </a:lnTo>
                <a:cubicBezTo>
                  <a:pt x="159852" y="119385"/>
                  <a:pt x="182880" y="151882"/>
                  <a:pt x="182880" y="189758"/>
                </a:cubicBezTo>
                <a:cubicBezTo>
                  <a:pt x="182880" y="240259"/>
                  <a:pt x="141941" y="281198"/>
                  <a:pt x="91440" y="281198"/>
                </a:cubicBezTo>
                <a:cubicBezTo>
                  <a:pt x="40939" y="281198"/>
                  <a:pt x="0" y="240259"/>
                  <a:pt x="0" y="189758"/>
                </a:cubicBezTo>
                <a:cubicBezTo>
                  <a:pt x="0" y="151882"/>
                  <a:pt x="23028" y="119385"/>
                  <a:pt x="55847" y="105504"/>
                </a:cubicBezTo>
                <a:lnTo>
                  <a:pt x="68581" y="10293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innerShdw blurRad="50800" dist="38100" dir="14400000">
              <a:prstClr val="black">
                <a:alpha val="1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자유형 18"/>
          <p:cNvSpPr/>
          <p:nvPr userDrawn="1"/>
        </p:nvSpPr>
        <p:spPr>
          <a:xfrm>
            <a:off x="4437068" y="0"/>
            <a:ext cx="182880" cy="281198"/>
          </a:xfrm>
          <a:custGeom>
            <a:avLst/>
            <a:gdLst>
              <a:gd name="connsiteX0" fmla="*/ 68581 w 182880"/>
              <a:gd name="connsiteY0" fmla="*/ 0 h 281198"/>
              <a:gd name="connsiteX1" fmla="*/ 114300 w 182880"/>
              <a:gd name="connsiteY1" fmla="*/ 0 h 281198"/>
              <a:gd name="connsiteX2" fmla="*/ 114300 w 182880"/>
              <a:gd name="connsiteY2" fmla="*/ 102933 h 281198"/>
              <a:gd name="connsiteX3" fmla="*/ 127033 w 182880"/>
              <a:gd name="connsiteY3" fmla="*/ 105504 h 281198"/>
              <a:gd name="connsiteX4" fmla="*/ 182880 w 182880"/>
              <a:gd name="connsiteY4" fmla="*/ 189758 h 281198"/>
              <a:gd name="connsiteX5" fmla="*/ 91440 w 182880"/>
              <a:gd name="connsiteY5" fmla="*/ 281198 h 281198"/>
              <a:gd name="connsiteX6" fmla="*/ 0 w 182880"/>
              <a:gd name="connsiteY6" fmla="*/ 189758 h 281198"/>
              <a:gd name="connsiteX7" fmla="*/ 55847 w 182880"/>
              <a:gd name="connsiteY7" fmla="*/ 105504 h 281198"/>
              <a:gd name="connsiteX8" fmla="*/ 68581 w 182880"/>
              <a:gd name="connsiteY8" fmla="*/ 102933 h 281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880" h="281198">
                <a:moveTo>
                  <a:pt x="68581" y="0"/>
                </a:moveTo>
                <a:lnTo>
                  <a:pt x="114300" y="0"/>
                </a:lnTo>
                <a:lnTo>
                  <a:pt x="114300" y="102933"/>
                </a:lnTo>
                <a:lnTo>
                  <a:pt x="127033" y="105504"/>
                </a:lnTo>
                <a:cubicBezTo>
                  <a:pt x="159852" y="119385"/>
                  <a:pt x="182880" y="151882"/>
                  <a:pt x="182880" y="189758"/>
                </a:cubicBezTo>
                <a:cubicBezTo>
                  <a:pt x="182880" y="240259"/>
                  <a:pt x="141941" y="281198"/>
                  <a:pt x="91440" y="281198"/>
                </a:cubicBezTo>
                <a:cubicBezTo>
                  <a:pt x="40939" y="281198"/>
                  <a:pt x="0" y="240259"/>
                  <a:pt x="0" y="189758"/>
                </a:cubicBezTo>
                <a:cubicBezTo>
                  <a:pt x="0" y="151882"/>
                  <a:pt x="23028" y="119385"/>
                  <a:pt x="55847" y="105504"/>
                </a:cubicBezTo>
                <a:lnTo>
                  <a:pt x="68581" y="10293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innerShdw blurRad="50800" dist="38100" dir="14400000">
              <a:prstClr val="black">
                <a:alpha val="1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자유형 19"/>
          <p:cNvSpPr/>
          <p:nvPr userDrawn="1"/>
        </p:nvSpPr>
        <p:spPr>
          <a:xfrm>
            <a:off x="4788592" y="0"/>
            <a:ext cx="182880" cy="281198"/>
          </a:xfrm>
          <a:custGeom>
            <a:avLst/>
            <a:gdLst>
              <a:gd name="connsiteX0" fmla="*/ 68581 w 182880"/>
              <a:gd name="connsiteY0" fmla="*/ 0 h 281198"/>
              <a:gd name="connsiteX1" fmla="*/ 114300 w 182880"/>
              <a:gd name="connsiteY1" fmla="*/ 0 h 281198"/>
              <a:gd name="connsiteX2" fmla="*/ 114300 w 182880"/>
              <a:gd name="connsiteY2" fmla="*/ 102933 h 281198"/>
              <a:gd name="connsiteX3" fmla="*/ 127033 w 182880"/>
              <a:gd name="connsiteY3" fmla="*/ 105504 h 281198"/>
              <a:gd name="connsiteX4" fmla="*/ 182880 w 182880"/>
              <a:gd name="connsiteY4" fmla="*/ 189758 h 281198"/>
              <a:gd name="connsiteX5" fmla="*/ 91440 w 182880"/>
              <a:gd name="connsiteY5" fmla="*/ 281198 h 281198"/>
              <a:gd name="connsiteX6" fmla="*/ 0 w 182880"/>
              <a:gd name="connsiteY6" fmla="*/ 189758 h 281198"/>
              <a:gd name="connsiteX7" fmla="*/ 55847 w 182880"/>
              <a:gd name="connsiteY7" fmla="*/ 105504 h 281198"/>
              <a:gd name="connsiteX8" fmla="*/ 68581 w 182880"/>
              <a:gd name="connsiteY8" fmla="*/ 102933 h 281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880" h="281198">
                <a:moveTo>
                  <a:pt x="68581" y="0"/>
                </a:moveTo>
                <a:lnTo>
                  <a:pt x="114300" y="0"/>
                </a:lnTo>
                <a:lnTo>
                  <a:pt x="114300" y="102933"/>
                </a:lnTo>
                <a:lnTo>
                  <a:pt x="127033" y="105504"/>
                </a:lnTo>
                <a:cubicBezTo>
                  <a:pt x="159852" y="119385"/>
                  <a:pt x="182880" y="151882"/>
                  <a:pt x="182880" y="189758"/>
                </a:cubicBezTo>
                <a:cubicBezTo>
                  <a:pt x="182880" y="240259"/>
                  <a:pt x="141941" y="281198"/>
                  <a:pt x="91440" y="281198"/>
                </a:cubicBezTo>
                <a:cubicBezTo>
                  <a:pt x="40939" y="281198"/>
                  <a:pt x="0" y="240259"/>
                  <a:pt x="0" y="189758"/>
                </a:cubicBezTo>
                <a:cubicBezTo>
                  <a:pt x="0" y="151882"/>
                  <a:pt x="23028" y="119385"/>
                  <a:pt x="55847" y="105504"/>
                </a:cubicBezTo>
                <a:lnTo>
                  <a:pt x="68581" y="10293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innerShdw blurRad="50800" dist="38100" dir="14400000">
              <a:prstClr val="black">
                <a:alpha val="1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자유형 20"/>
          <p:cNvSpPr/>
          <p:nvPr userDrawn="1"/>
        </p:nvSpPr>
        <p:spPr>
          <a:xfrm>
            <a:off x="5140116" y="0"/>
            <a:ext cx="182880" cy="281198"/>
          </a:xfrm>
          <a:custGeom>
            <a:avLst/>
            <a:gdLst>
              <a:gd name="connsiteX0" fmla="*/ 68581 w 182880"/>
              <a:gd name="connsiteY0" fmla="*/ 0 h 281198"/>
              <a:gd name="connsiteX1" fmla="*/ 114300 w 182880"/>
              <a:gd name="connsiteY1" fmla="*/ 0 h 281198"/>
              <a:gd name="connsiteX2" fmla="*/ 114300 w 182880"/>
              <a:gd name="connsiteY2" fmla="*/ 102933 h 281198"/>
              <a:gd name="connsiteX3" fmla="*/ 127033 w 182880"/>
              <a:gd name="connsiteY3" fmla="*/ 105504 h 281198"/>
              <a:gd name="connsiteX4" fmla="*/ 182880 w 182880"/>
              <a:gd name="connsiteY4" fmla="*/ 189758 h 281198"/>
              <a:gd name="connsiteX5" fmla="*/ 91440 w 182880"/>
              <a:gd name="connsiteY5" fmla="*/ 281198 h 281198"/>
              <a:gd name="connsiteX6" fmla="*/ 0 w 182880"/>
              <a:gd name="connsiteY6" fmla="*/ 189758 h 281198"/>
              <a:gd name="connsiteX7" fmla="*/ 55847 w 182880"/>
              <a:gd name="connsiteY7" fmla="*/ 105504 h 281198"/>
              <a:gd name="connsiteX8" fmla="*/ 68581 w 182880"/>
              <a:gd name="connsiteY8" fmla="*/ 102933 h 281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880" h="281198">
                <a:moveTo>
                  <a:pt x="68581" y="0"/>
                </a:moveTo>
                <a:lnTo>
                  <a:pt x="114300" y="0"/>
                </a:lnTo>
                <a:lnTo>
                  <a:pt x="114300" y="102933"/>
                </a:lnTo>
                <a:lnTo>
                  <a:pt x="127033" y="105504"/>
                </a:lnTo>
                <a:cubicBezTo>
                  <a:pt x="159852" y="119385"/>
                  <a:pt x="182880" y="151882"/>
                  <a:pt x="182880" y="189758"/>
                </a:cubicBezTo>
                <a:cubicBezTo>
                  <a:pt x="182880" y="240259"/>
                  <a:pt x="141941" y="281198"/>
                  <a:pt x="91440" y="281198"/>
                </a:cubicBezTo>
                <a:cubicBezTo>
                  <a:pt x="40939" y="281198"/>
                  <a:pt x="0" y="240259"/>
                  <a:pt x="0" y="189758"/>
                </a:cubicBezTo>
                <a:cubicBezTo>
                  <a:pt x="0" y="151882"/>
                  <a:pt x="23028" y="119385"/>
                  <a:pt x="55847" y="105504"/>
                </a:cubicBezTo>
                <a:lnTo>
                  <a:pt x="68581" y="10293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innerShdw blurRad="50800" dist="38100" dir="14400000">
              <a:prstClr val="black">
                <a:alpha val="1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자유형 21"/>
          <p:cNvSpPr/>
          <p:nvPr userDrawn="1"/>
        </p:nvSpPr>
        <p:spPr>
          <a:xfrm>
            <a:off x="5491640" y="0"/>
            <a:ext cx="182880" cy="281198"/>
          </a:xfrm>
          <a:custGeom>
            <a:avLst/>
            <a:gdLst>
              <a:gd name="connsiteX0" fmla="*/ 68581 w 182880"/>
              <a:gd name="connsiteY0" fmla="*/ 0 h 281198"/>
              <a:gd name="connsiteX1" fmla="*/ 114300 w 182880"/>
              <a:gd name="connsiteY1" fmla="*/ 0 h 281198"/>
              <a:gd name="connsiteX2" fmla="*/ 114300 w 182880"/>
              <a:gd name="connsiteY2" fmla="*/ 102933 h 281198"/>
              <a:gd name="connsiteX3" fmla="*/ 127033 w 182880"/>
              <a:gd name="connsiteY3" fmla="*/ 105504 h 281198"/>
              <a:gd name="connsiteX4" fmla="*/ 182880 w 182880"/>
              <a:gd name="connsiteY4" fmla="*/ 189758 h 281198"/>
              <a:gd name="connsiteX5" fmla="*/ 91440 w 182880"/>
              <a:gd name="connsiteY5" fmla="*/ 281198 h 281198"/>
              <a:gd name="connsiteX6" fmla="*/ 0 w 182880"/>
              <a:gd name="connsiteY6" fmla="*/ 189758 h 281198"/>
              <a:gd name="connsiteX7" fmla="*/ 55847 w 182880"/>
              <a:gd name="connsiteY7" fmla="*/ 105504 h 281198"/>
              <a:gd name="connsiteX8" fmla="*/ 68581 w 182880"/>
              <a:gd name="connsiteY8" fmla="*/ 102933 h 281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880" h="281198">
                <a:moveTo>
                  <a:pt x="68581" y="0"/>
                </a:moveTo>
                <a:lnTo>
                  <a:pt x="114300" y="0"/>
                </a:lnTo>
                <a:lnTo>
                  <a:pt x="114300" y="102933"/>
                </a:lnTo>
                <a:lnTo>
                  <a:pt x="127033" y="105504"/>
                </a:lnTo>
                <a:cubicBezTo>
                  <a:pt x="159852" y="119385"/>
                  <a:pt x="182880" y="151882"/>
                  <a:pt x="182880" y="189758"/>
                </a:cubicBezTo>
                <a:cubicBezTo>
                  <a:pt x="182880" y="240259"/>
                  <a:pt x="141941" y="281198"/>
                  <a:pt x="91440" y="281198"/>
                </a:cubicBezTo>
                <a:cubicBezTo>
                  <a:pt x="40939" y="281198"/>
                  <a:pt x="0" y="240259"/>
                  <a:pt x="0" y="189758"/>
                </a:cubicBezTo>
                <a:cubicBezTo>
                  <a:pt x="0" y="151882"/>
                  <a:pt x="23028" y="119385"/>
                  <a:pt x="55847" y="105504"/>
                </a:cubicBezTo>
                <a:lnTo>
                  <a:pt x="68581" y="10293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innerShdw blurRad="50800" dist="38100" dir="14400000">
              <a:prstClr val="black">
                <a:alpha val="1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자유형 22"/>
          <p:cNvSpPr/>
          <p:nvPr userDrawn="1"/>
        </p:nvSpPr>
        <p:spPr>
          <a:xfrm>
            <a:off x="5843164" y="0"/>
            <a:ext cx="182880" cy="281198"/>
          </a:xfrm>
          <a:custGeom>
            <a:avLst/>
            <a:gdLst>
              <a:gd name="connsiteX0" fmla="*/ 68581 w 182880"/>
              <a:gd name="connsiteY0" fmla="*/ 0 h 281198"/>
              <a:gd name="connsiteX1" fmla="*/ 114300 w 182880"/>
              <a:gd name="connsiteY1" fmla="*/ 0 h 281198"/>
              <a:gd name="connsiteX2" fmla="*/ 114300 w 182880"/>
              <a:gd name="connsiteY2" fmla="*/ 102933 h 281198"/>
              <a:gd name="connsiteX3" fmla="*/ 127033 w 182880"/>
              <a:gd name="connsiteY3" fmla="*/ 105504 h 281198"/>
              <a:gd name="connsiteX4" fmla="*/ 182880 w 182880"/>
              <a:gd name="connsiteY4" fmla="*/ 189758 h 281198"/>
              <a:gd name="connsiteX5" fmla="*/ 91440 w 182880"/>
              <a:gd name="connsiteY5" fmla="*/ 281198 h 281198"/>
              <a:gd name="connsiteX6" fmla="*/ 0 w 182880"/>
              <a:gd name="connsiteY6" fmla="*/ 189758 h 281198"/>
              <a:gd name="connsiteX7" fmla="*/ 55847 w 182880"/>
              <a:gd name="connsiteY7" fmla="*/ 105504 h 281198"/>
              <a:gd name="connsiteX8" fmla="*/ 68581 w 182880"/>
              <a:gd name="connsiteY8" fmla="*/ 102933 h 281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880" h="281198">
                <a:moveTo>
                  <a:pt x="68581" y="0"/>
                </a:moveTo>
                <a:lnTo>
                  <a:pt x="114300" y="0"/>
                </a:lnTo>
                <a:lnTo>
                  <a:pt x="114300" y="102933"/>
                </a:lnTo>
                <a:lnTo>
                  <a:pt x="127033" y="105504"/>
                </a:lnTo>
                <a:cubicBezTo>
                  <a:pt x="159852" y="119385"/>
                  <a:pt x="182880" y="151882"/>
                  <a:pt x="182880" y="189758"/>
                </a:cubicBezTo>
                <a:cubicBezTo>
                  <a:pt x="182880" y="240259"/>
                  <a:pt x="141941" y="281198"/>
                  <a:pt x="91440" y="281198"/>
                </a:cubicBezTo>
                <a:cubicBezTo>
                  <a:pt x="40939" y="281198"/>
                  <a:pt x="0" y="240259"/>
                  <a:pt x="0" y="189758"/>
                </a:cubicBezTo>
                <a:cubicBezTo>
                  <a:pt x="0" y="151882"/>
                  <a:pt x="23028" y="119385"/>
                  <a:pt x="55847" y="105504"/>
                </a:cubicBezTo>
                <a:lnTo>
                  <a:pt x="68581" y="10293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innerShdw blurRad="50800" dist="38100" dir="14400000">
              <a:prstClr val="black">
                <a:alpha val="1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자유형 23"/>
          <p:cNvSpPr/>
          <p:nvPr userDrawn="1"/>
        </p:nvSpPr>
        <p:spPr>
          <a:xfrm>
            <a:off x="6194688" y="0"/>
            <a:ext cx="182880" cy="281198"/>
          </a:xfrm>
          <a:custGeom>
            <a:avLst/>
            <a:gdLst>
              <a:gd name="connsiteX0" fmla="*/ 68581 w 182880"/>
              <a:gd name="connsiteY0" fmla="*/ 0 h 281198"/>
              <a:gd name="connsiteX1" fmla="*/ 114300 w 182880"/>
              <a:gd name="connsiteY1" fmla="*/ 0 h 281198"/>
              <a:gd name="connsiteX2" fmla="*/ 114300 w 182880"/>
              <a:gd name="connsiteY2" fmla="*/ 102933 h 281198"/>
              <a:gd name="connsiteX3" fmla="*/ 127033 w 182880"/>
              <a:gd name="connsiteY3" fmla="*/ 105504 h 281198"/>
              <a:gd name="connsiteX4" fmla="*/ 182880 w 182880"/>
              <a:gd name="connsiteY4" fmla="*/ 189758 h 281198"/>
              <a:gd name="connsiteX5" fmla="*/ 91440 w 182880"/>
              <a:gd name="connsiteY5" fmla="*/ 281198 h 281198"/>
              <a:gd name="connsiteX6" fmla="*/ 0 w 182880"/>
              <a:gd name="connsiteY6" fmla="*/ 189758 h 281198"/>
              <a:gd name="connsiteX7" fmla="*/ 55847 w 182880"/>
              <a:gd name="connsiteY7" fmla="*/ 105504 h 281198"/>
              <a:gd name="connsiteX8" fmla="*/ 68581 w 182880"/>
              <a:gd name="connsiteY8" fmla="*/ 102933 h 281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880" h="281198">
                <a:moveTo>
                  <a:pt x="68581" y="0"/>
                </a:moveTo>
                <a:lnTo>
                  <a:pt x="114300" y="0"/>
                </a:lnTo>
                <a:lnTo>
                  <a:pt x="114300" y="102933"/>
                </a:lnTo>
                <a:lnTo>
                  <a:pt x="127033" y="105504"/>
                </a:lnTo>
                <a:cubicBezTo>
                  <a:pt x="159852" y="119385"/>
                  <a:pt x="182880" y="151882"/>
                  <a:pt x="182880" y="189758"/>
                </a:cubicBezTo>
                <a:cubicBezTo>
                  <a:pt x="182880" y="240259"/>
                  <a:pt x="141941" y="281198"/>
                  <a:pt x="91440" y="281198"/>
                </a:cubicBezTo>
                <a:cubicBezTo>
                  <a:pt x="40939" y="281198"/>
                  <a:pt x="0" y="240259"/>
                  <a:pt x="0" y="189758"/>
                </a:cubicBezTo>
                <a:cubicBezTo>
                  <a:pt x="0" y="151882"/>
                  <a:pt x="23028" y="119385"/>
                  <a:pt x="55847" y="105504"/>
                </a:cubicBezTo>
                <a:lnTo>
                  <a:pt x="68581" y="10293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innerShdw blurRad="50800" dist="38100" dir="14400000">
              <a:prstClr val="black">
                <a:alpha val="1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자유형 24"/>
          <p:cNvSpPr/>
          <p:nvPr userDrawn="1"/>
        </p:nvSpPr>
        <p:spPr>
          <a:xfrm>
            <a:off x="6546212" y="0"/>
            <a:ext cx="182880" cy="281198"/>
          </a:xfrm>
          <a:custGeom>
            <a:avLst/>
            <a:gdLst>
              <a:gd name="connsiteX0" fmla="*/ 68581 w 182880"/>
              <a:gd name="connsiteY0" fmla="*/ 0 h 281198"/>
              <a:gd name="connsiteX1" fmla="*/ 114300 w 182880"/>
              <a:gd name="connsiteY1" fmla="*/ 0 h 281198"/>
              <a:gd name="connsiteX2" fmla="*/ 114300 w 182880"/>
              <a:gd name="connsiteY2" fmla="*/ 102933 h 281198"/>
              <a:gd name="connsiteX3" fmla="*/ 127033 w 182880"/>
              <a:gd name="connsiteY3" fmla="*/ 105504 h 281198"/>
              <a:gd name="connsiteX4" fmla="*/ 182880 w 182880"/>
              <a:gd name="connsiteY4" fmla="*/ 189758 h 281198"/>
              <a:gd name="connsiteX5" fmla="*/ 91440 w 182880"/>
              <a:gd name="connsiteY5" fmla="*/ 281198 h 281198"/>
              <a:gd name="connsiteX6" fmla="*/ 0 w 182880"/>
              <a:gd name="connsiteY6" fmla="*/ 189758 h 281198"/>
              <a:gd name="connsiteX7" fmla="*/ 55847 w 182880"/>
              <a:gd name="connsiteY7" fmla="*/ 105504 h 281198"/>
              <a:gd name="connsiteX8" fmla="*/ 68581 w 182880"/>
              <a:gd name="connsiteY8" fmla="*/ 102933 h 281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880" h="281198">
                <a:moveTo>
                  <a:pt x="68581" y="0"/>
                </a:moveTo>
                <a:lnTo>
                  <a:pt x="114300" y="0"/>
                </a:lnTo>
                <a:lnTo>
                  <a:pt x="114300" y="102933"/>
                </a:lnTo>
                <a:lnTo>
                  <a:pt x="127033" y="105504"/>
                </a:lnTo>
                <a:cubicBezTo>
                  <a:pt x="159852" y="119385"/>
                  <a:pt x="182880" y="151882"/>
                  <a:pt x="182880" y="189758"/>
                </a:cubicBezTo>
                <a:cubicBezTo>
                  <a:pt x="182880" y="240259"/>
                  <a:pt x="141941" y="281198"/>
                  <a:pt x="91440" y="281198"/>
                </a:cubicBezTo>
                <a:cubicBezTo>
                  <a:pt x="40939" y="281198"/>
                  <a:pt x="0" y="240259"/>
                  <a:pt x="0" y="189758"/>
                </a:cubicBezTo>
                <a:cubicBezTo>
                  <a:pt x="0" y="151882"/>
                  <a:pt x="23028" y="119385"/>
                  <a:pt x="55847" y="105504"/>
                </a:cubicBezTo>
                <a:lnTo>
                  <a:pt x="68581" y="10293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innerShdw blurRad="50800" dist="38100" dir="14400000">
              <a:prstClr val="black">
                <a:alpha val="1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자유형 25"/>
          <p:cNvSpPr/>
          <p:nvPr userDrawn="1"/>
        </p:nvSpPr>
        <p:spPr>
          <a:xfrm>
            <a:off x="6897736" y="0"/>
            <a:ext cx="182880" cy="281198"/>
          </a:xfrm>
          <a:custGeom>
            <a:avLst/>
            <a:gdLst>
              <a:gd name="connsiteX0" fmla="*/ 68581 w 182880"/>
              <a:gd name="connsiteY0" fmla="*/ 0 h 281198"/>
              <a:gd name="connsiteX1" fmla="*/ 114300 w 182880"/>
              <a:gd name="connsiteY1" fmla="*/ 0 h 281198"/>
              <a:gd name="connsiteX2" fmla="*/ 114300 w 182880"/>
              <a:gd name="connsiteY2" fmla="*/ 102933 h 281198"/>
              <a:gd name="connsiteX3" fmla="*/ 127033 w 182880"/>
              <a:gd name="connsiteY3" fmla="*/ 105504 h 281198"/>
              <a:gd name="connsiteX4" fmla="*/ 182880 w 182880"/>
              <a:gd name="connsiteY4" fmla="*/ 189758 h 281198"/>
              <a:gd name="connsiteX5" fmla="*/ 91440 w 182880"/>
              <a:gd name="connsiteY5" fmla="*/ 281198 h 281198"/>
              <a:gd name="connsiteX6" fmla="*/ 0 w 182880"/>
              <a:gd name="connsiteY6" fmla="*/ 189758 h 281198"/>
              <a:gd name="connsiteX7" fmla="*/ 55847 w 182880"/>
              <a:gd name="connsiteY7" fmla="*/ 105504 h 281198"/>
              <a:gd name="connsiteX8" fmla="*/ 68581 w 182880"/>
              <a:gd name="connsiteY8" fmla="*/ 102933 h 281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880" h="281198">
                <a:moveTo>
                  <a:pt x="68581" y="0"/>
                </a:moveTo>
                <a:lnTo>
                  <a:pt x="114300" y="0"/>
                </a:lnTo>
                <a:lnTo>
                  <a:pt x="114300" y="102933"/>
                </a:lnTo>
                <a:lnTo>
                  <a:pt x="127033" y="105504"/>
                </a:lnTo>
                <a:cubicBezTo>
                  <a:pt x="159852" y="119385"/>
                  <a:pt x="182880" y="151882"/>
                  <a:pt x="182880" y="189758"/>
                </a:cubicBezTo>
                <a:cubicBezTo>
                  <a:pt x="182880" y="240259"/>
                  <a:pt x="141941" y="281198"/>
                  <a:pt x="91440" y="281198"/>
                </a:cubicBezTo>
                <a:cubicBezTo>
                  <a:pt x="40939" y="281198"/>
                  <a:pt x="0" y="240259"/>
                  <a:pt x="0" y="189758"/>
                </a:cubicBezTo>
                <a:cubicBezTo>
                  <a:pt x="0" y="151882"/>
                  <a:pt x="23028" y="119385"/>
                  <a:pt x="55847" y="105504"/>
                </a:cubicBezTo>
                <a:lnTo>
                  <a:pt x="68581" y="10293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innerShdw blurRad="50800" dist="38100" dir="14400000">
              <a:prstClr val="black">
                <a:alpha val="1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자유형 26"/>
          <p:cNvSpPr/>
          <p:nvPr userDrawn="1"/>
        </p:nvSpPr>
        <p:spPr>
          <a:xfrm>
            <a:off x="7249260" y="0"/>
            <a:ext cx="182880" cy="281198"/>
          </a:xfrm>
          <a:custGeom>
            <a:avLst/>
            <a:gdLst>
              <a:gd name="connsiteX0" fmla="*/ 68581 w 182880"/>
              <a:gd name="connsiteY0" fmla="*/ 0 h 281198"/>
              <a:gd name="connsiteX1" fmla="*/ 114300 w 182880"/>
              <a:gd name="connsiteY1" fmla="*/ 0 h 281198"/>
              <a:gd name="connsiteX2" fmla="*/ 114300 w 182880"/>
              <a:gd name="connsiteY2" fmla="*/ 102933 h 281198"/>
              <a:gd name="connsiteX3" fmla="*/ 127033 w 182880"/>
              <a:gd name="connsiteY3" fmla="*/ 105504 h 281198"/>
              <a:gd name="connsiteX4" fmla="*/ 182880 w 182880"/>
              <a:gd name="connsiteY4" fmla="*/ 189758 h 281198"/>
              <a:gd name="connsiteX5" fmla="*/ 91440 w 182880"/>
              <a:gd name="connsiteY5" fmla="*/ 281198 h 281198"/>
              <a:gd name="connsiteX6" fmla="*/ 0 w 182880"/>
              <a:gd name="connsiteY6" fmla="*/ 189758 h 281198"/>
              <a:gd name="connsiteX7" fmla="*/ 55847 w 182880"/>
              <a:gd name="connsiteY7" fmla="*/ 105504 h 281198"/>
              <a:gd name="connsiteX8" fmla="*/ 68581 w 182880"/>
              <a:gd name="connsiteY8" fmla="*/ 102933 h 281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880" h="281198">
                <a:moveTo>
                  <a:pt x="68581" y="0"/>
                </a:moveTo>
                <a:lnTo>
                  <a:pt x="114300" y="0"/>
                </a:lnTo>
                <a:lnTo>
                  <a:pt x="114300" y="102933"/>
                </a:lnTo>
                <a:lnTo>
                  <a:pt x="127033" y="105504"/>
                </a:lnTo>
                <a:cubicBezTo>
                  <a:pt x="159852" y="119385"/>
                  <a:pt x="182880" y="151882"/>
                  <a:pt x="182880" y="189758"/>
                </a:cubicBezTo>
                <a:cubicBezTo>
                  <a:pt x="182880" y="240259"/>
                  <a:pt x="141941" y="281198"/>
                  <a:pt x="91440" y="281198"/>
                </a:cubicBezTo>
                <a:cubicBezTo>
                  <a:pt x="40939" y="281198"/>
                  <a:pt x="0" y="240259"/>
                  <a:pt x="0" y="189758"/>
                </a:cubicBezTo>
                <a:cubicBezTo>
                  <a:pt x="0" y="151882"/>
                  <a:pt x="23028" y="119385"/>
                  <a:pt x="55847" y="105504"/>
                </a:cubicBezTo>
                <a:lnTo>
                  <a:pt x="68581" y="10293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innerShdw blurRad="50800" dist="38100" dir="14400000">
              <a:prstClr val="black">
                <a:alpha val="1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자유형 27"/>
          <p:cNvSpPr/>
          <p:nvPr userDrawn="1"/>
        </p:nvSpPr>
        <p:spPr>
          <a:xfrm>
            <a:off x="7600784" y="0"/>
            <a:ext cx="182880" cy="281198"/>
          </a:xfrm>
          <a:custGeom>
            <a:avLst/>
            <a:gdLst>
              <a:gd name="connsiteX0" fmla="*/ 68581 w 182880"/>
              <a:gd name="connsiteY0" fmla="*/ 0 h 281198"/>
              <a:gd name="connsiteX1" fmla="*/ 114300 w 182880"/>
              <a:gd name="connsiteY1" fmla="*/ 0 h 281198"/>
              <a:gd name="connsiteX2" fmla="*/ 114300 w 182880"/>
              <a:gd name="connsiteY2" fmla="*/ 102933 h 281198"/>
              <a:gd name="connsiteX3" fmla="*/ 127033 w 182880"/>
              <a:gd name="connsiteY3" fmla="*/ 105504 h 281198"/>
              <a:gd name="connsiteX4" fmla="*/ 182880 w 182880"/>
              <a:gd name="connsiteY4" fmla="*/ 189758 h 281198"/>
              <a:gd name="connsiteX5" fmla="*/ 91440 w 182880"/>
              <a:gd name="connsiteY5" fmla="*/ 281198 h 281198"/>
              <a:gd name="connsiteX6" fmla="*/ 0 w 182880"/>
              <a:gd name="connsiteY6" fmla="*/ 189758 h 281198"/>
              <a:gd name="connsiteX7" fmla="*/ 55847 w 182880"/>
              <a:gd name="connsiteY7" fmla="*/ 105504 h 281198"/>
              <a:gd name="connsiteX8" fmla="*/ 68581 w 182880"/>
              <a:gd name="connsiteY8" fmla="*/ 102933 h 281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880" h="281198">
                <a:moveTo>
                  <a:pt x="68581" y="0"/>
                </a:moveTo>
                <a:lnTo>
                  <a:pt x="114300" y="0"/>
                </a:lnTo>
                <a:lnTo>
                  <a:pt x="114300" y="102933"/>
                </a:lnTo>
                <a:lnTo>
                  <a:pt x="127033" y="105504"/>
                </a:lnTo>
                <a:cubicBezTo>
                  <a:pt x="159852" y="119385"/>
                  <a:pt x="182880" y="151882"/>
                  <a:pt x="182880" y="189758"/>
                </a:cubicBezTo>
                <a:cubicBezTo>
                  <a:pt x="182880" y="240259"/>
                  <a:pt x="141941" y="281198"/>
                  <a:pt x="91440" y="281198"/>
                </a:cubicBezTo>
                <a:cubicBezTo>
                  <a:pt x="40939" y="281198"/>
                  <a:pt x="0" y="240259"/>
                  <a:pt x="0" y="189758"/>
                </a:cubicBezTo>
                <a:cubicBezTo>
                  <a:pt x="0" y="151882"/>
                  <a:pt x="23028" y="119385"/>
                  <a:pt x="55847" y="105504"/>
                </a:cubicBezTo>
                <a:lnTo>
                  <a:pt x="68581" y="10293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innerShdw blurRad="50800" dist="38100" dir="14400000">
              <a:prstClr val="black">
                <a:alpha val="1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자유형 28"/>
          <p:cNvSpPr/>
          <p:nvPr userDrawn="1"/>
        </p:nvSpPr>
        <p:spPr>
          <a:xfrm>
            <a:off x="7952308" y="0"/>
            <a:ext cx="182880" cy="281198"/>
          </a:xfrm>
          <a:custGeom>
            <a:avLst/>
            <a:gdLst>
              <a:gd name="connsiteX0" fmla="*/ 68581 w 182880"/>
              <a:gd name="connsiteY0" fmla="*/ 0 h 281198"/>
              <a:gd name="connsiteX1" fmla="*/ 114300 w 182880"/>
              <a:gd name="connsiteY1" fmla="*/ 0 h 281198"/>
              <a:gd name="connsiteX2" fmla="*/ 114300 w 182880"/>
              <a:gd name="connsiteY2" fmla="*/ 102933 h 281198"/>
              <a:gd name="connsiteX3" fmla="*/ 127033 w 182880"/>
              <a:gd name="connsiteY3" fmla="*/ 105504 h 281198"/>
              <a:gd name="connsiteX4" fmla="*/ 182880 w 182880"/>
              <a:gd name="connsiteY4" fmla="*/ 189758 h 281198"/>
              <a:gd name="connsiteX5" fmla="*/ 91440 w 182880"/>
              <a:gd name="connsiteY5" fmla="*/ 281198 h 281198"/>
              <a:gd name="connsiteX6" fmla="*/ 0 w 182880"/>
              <a:gd name="connsiteY6" fmla="*/ 189758 h 281198"/>
              <a:gd name="connsiteX7" fmla="*/ 55847 w 182880"/>
              <a:gd name="connsiteY7" fmla="*/ 105504 h 281198"/>
              <a:gd name="connsiteX8" fmla="*/ 68581 w 182880"/>
              <a:gd name="connsiteY8" fmla="*/ 102933 h 281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880" h="281198">
                <a:moveTo>
                  <a:pt x="68581" y="0"/>
                </a:moveTo>
                <a:lnTo>
                  <a:pt x="114300" y="0"/>
                </a:lnTo>
                <a:lnTo>
                  <a:pt x="114300" y="102933"/>
                </a:lnTo>
                <a:lnTo>
                  <a:pt x="127033" y="105504"/>
                </a:lnTo>
                <a:cubicBezTo>
                  <a:pt x="159852" y="119385"/>
                  <a:pt x="182880" y="151882"/>
                  <a:pt x="182880" y="189758"/>
                </a:cubicBezTo>
                <a:cubicBezTo>
                  <a:pt x="182880" y="240259"/>
                  <a:pt x="141941" y="281198"/>
                  <a:pt x="91440" y="281198"/>
                </a:cubicBezTo>
                <a:cubicBezTo>
                  <a:pt x="40939" y="281198"/>
                  <a:pt x="0" y="240259"/>
                  <a:pt x="0" y="189758"/>
                </a:cubicBezTo>
                <a:cubicBezTo>
                  <a:pt x="0" y="151882"/>
                  <a:pt x="23028" y="119385"/>
                  <a:pt x="55847" y="105504"/>
                </a:cubicBezTo>
                <a:lnTo>
                  <a:pt x="68581" y="10293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innerShdw blurRad="50800" dist="38100" dir="14400000">
              <a:prstClr val="black">
                <a:alpha val="1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자유형 29"/>
          <p:cNvSpPr/>
          <p:nvPr userDrawn="1"/>
        </p:nvSpPr>
        <p:spPr>
          <a:xfrm>
            <a:off x="8303832" y="0"/>
            <a:ext cx="182880" cy="281198"/>
          </a:xfrm>
          <a:custGeom>
            <a:avLst/>
            <a:gdLst>
              <a:gd name="connsiteX0" fmla="*/ 68581 w 182880"/>
              <a:gd name="connsiteY0" fmla="*/ 0 h 281198"/>
              <a:gd name="connsiteX1" fmla="*/ 114300 w 182880"/>
              <a:gd name="connsiteY1" fmla="*/ 0 h 281198"/>
              <a:gd name="connsiteX2" fmla="*/ 114300 w 182880"/>
              <a:gd name="connsiteY2" fmla="*/ 102933 h 281198"/>
              <a:gd name="connsiteX3" fmla="*/ 127033 w 182880"/>
              <a:gd name="connsiteY3" fmla="*/ 105504 h 281198"/>
              <a:gd name="connsiteX4" fmla="*/ 182880 w 182880"/>
              <a:gd name="connsiteY4" fmla="*/ 189758 h 281198"/>
              <a:gd name="connsiteX5" fmla="*/ 91440 w 182880"/>
              <a:gd name="connsiteY5" fmla="*/ 281198 h 281198"/>
              <a:gd name="connsiteX6" fmla="*/ 0 w 182880"/>
              <a:gd name="connsiteY6" fmla="*/ 189758 h 281198"/>
              <a:gd name="connsiteX7" fmla="*/ 55847 w 182880"/>
              <a:gd name="connsiteY7" fmla="*/ 105504 h 281198"/>
              <a:gd name="connsiteX8" fmla="*/ 68581 w 182880"/>
              <a:gd name="connsiteY8" fmla="*/ 102933 h 281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880" h="281198">
                <a:moveTo>
                  <a:pt x="68581" y="0"/>
                </a:moveTo>
                <a:lnTo>
                  <a:pt x="114300" y="0"/>
                </a:lnTo>
                <a:lnTo>
                  <a:pt x="114300" y="102933"/>
                </a:lnTo>
                <a:lnTo>
                  <a:pt x="127033" y="105504"/>
                </a:lnTo>
                <a:cubicBezTo>
                  <a:pt x="159852" y="119385"/>
                  <a:pt x="182880" y="151882"/>
                  <a:pt x="182880" y="189758"/>
                </a:cubicBezTo>
                <a:cubicBezTo>
                  <a:pt x="182880" y="240259"/>
                  <a:pt x="141941" y="281198"/>
                  <a:pt x="91440" y="281198"/>
                </a:cubicBezTo>
                <a:cubicBezTo>
                  <a:pt x="40939" y="281198"/>
                  <a:pt x="0" y="240259"/>
                  <a:pt x="0" y="189758"/>
                </a:cubicBezTo>
                <a:cubicBezTo>
                  <a:pt x="0" y="151882"/>
                  <a:pt x="23028" y="119385"/>
                  <a:pt x="55847" y="105504"/>
                </a:cubicBezTo>
                <a:lnTo>
                  <a:pt x="68581" y="10293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innerShdw blurRad="50800" dist="38100" dir="14400000">
              <a:prstClr val="black">
                <a:alpha val="1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자유형 30"/>
          <p:cNvSpPr/>
          <p:nvPr userDrawn="1"/>
        </p:nvSpPr>
        <p:spPr>
          <a:xfrm>
            <a:off x="8655356" y="0"/>
            <a:ext cx="182880" cy="281198"/>
          </a:xfrm>
          <a:custGeom>
            <a:avLst/>
            <a:gdLst>
              <a:gd name="connsiteX0" fmla="*/ 68581 w 182880"/>
              <a:gd name="connsiteY0" fmla="*/ 0 h 281198"/>
              <a:gd name="connsiteX1" fmla="*/ 114300 w 182880"/>
              <a:gd name="connsiteY1" fmla="*/ 0 h 281198"/>
              <a:gd name="connsiteX2" fmla="*/ 114300 w 182880"/>
              <a:gd name="connsiteY2" fmla="*/ 102933 h 281198"/>
              <a:gd name="connsiteX3" fmla="*/ 127033 w 182880"/>
              <a:gd name="connsiteY3" fmla="*/ 105504 h 281198"/>
              <a:gd name="connsiteX4" fmla="*/ 182880 w 182880"/>
              <a:gd name="connsiteY4" fmla="*/ 189758 h 281198"/>
              <a:gd name="connsiteX5" fmla="*/ 91440 w 182880"/>
              <a:gd name="connsiteY5" fmla="*/ 281198 h 281198"/>
              <a:gd name="connsiteX6" fmla="*/ 0 w 182880"/>
              <a:gd name="connsiteY6" fmla="*/ 189758 h 281198"/>
              <a:gd name="connsiteX7" fmla="*/ 55847 w 182880"/>
              <a:gd name="connsiteY7" fmla="*/ 105504 h 281198"/>
              <a:gd name="connsiteX8" fmla="*/ 68581 w 182880"/>
              <a:gd name="connsiteY8" fmla="*/ 102933 h 281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880" h="281198">
                <a:moveTo>
                  <a:pt x="68581" y="0"/>
                </a:moveTo>
                <a:lnTo>
                  <a:pt x="114300" y="0"/>
                </a:lnTo>
                <a:lnTo>
                  <a:pt x="114300" y="102933"/>
                </a:lnTo>
                <a:lnTo>
                  <a:pt x="127033" y="105504"/>
                </a:lnTo>
                <a:cubicBezTo>
                  <a:pt x="159852" y="119385"/>
                  <a:pt x="182880" y="151882"/>
                  <a:pt x="182880" y="189758"/>
                </a:cubicBezTo>
                <a:cubicBezTo>
                  <a:pt x="182880" y="240259"/>
                  <a:pt x="141941" y="281198"/>
                  <a:pt x="91440" y="281198"/>
                </a:cubicBezTo>
                <a:cubicBezTo>
                  <a:pt x="40939" y="281198"/>
                  <a:pt x="0" y="240259"/>
                  <a:pt x="0" y="189758"/>
                </a:cubicBezTo>
                <a:cubicBezTo>
                  <a:pt x="0" y="151882"/>
                  <a:pt x="23028" y="119385"/>
                  <a:pt x="55847" y="105504"/>
                </a:cubicBezTo>
                <a:lnTo>
                  <a:pt x="68581" y="10293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innerShdw blurRad="50800" dist="38100" dir="14400000">
              <a:prstClr val="black">
                <a:alpha val="1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자유형 31"/>
          <p:cNvSpPr/>
          <p:nvPr userDrawn="1"/>
        </p:nvSpPr>
        <p:spPr>
          <a:xfrm>
            <a:off x="9006880" y="0"/>
            <a:ext cx="182880" cy="281198"/>
          </a:xfrm>
          <a:custGeom>
            <a:avLst/>
            <a:gdLst>
              <a:gd name="connsiteX0" fmla="*/ 68581 w 182880"/>
              <a:gd name="connsiteY0" fmla="*/ 0 h 281198"/>
              <a:gd name="connsiteX1" fmla="*/ 114300 w 182880"/>
              <a:gd name="connsiteY1" fmla="*/ 0 h 281198"/>
              <a:gd name="connsiteX2" fmla="*/ 114300 w 182880"/>
              <a:gd name="connsiteY2" fmla="*/ 102933 h 281198"/>
              <a:gd name="connsiteX3" fmla="*/ 127033 w 182880"/>
              <a:gd name="connsiteY3" fmla="*/ 105504 h 281198"/>
              <a:gd name="connsiteX4" fmla="*/ 182880 w 182880"/>
              <a:gd name="connsiteY4" fmla="*/ 189758 h 281198"/>
              <a:gd name="connsiteX5" fmla="*/ 91440 w 182880"/>
              <a:gd name="connsiteY5" fmla="*/ 281198 h 281198"/>
              <a:gd name="connsiteX6" fmla="*/ 0 w 182880"/>
              <a:gd name="connsiteY6" fmla="*/ 189758 h 281198"/>
              <a:gd name="connsiteX7" fmla="*/ 55847 w 182880"/>
              <a:gd name="connsiteY7" fmla="*/ 105504 h 281198"/>
              <a:gd name="connsiteX8" fmla="*/ 68581 w 182880"/>
              <a:gd name="connsiteY8" fmla="*/ 102933 h 281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880" h="281198">
                <a:moveTo>
                  <a:pt x="68581" y="0"/>
                </a:moveTo>
                <a:lnTo>
                  <a:pt x="114300" y="0"/>
                </a:lnTo>
                <a:lnTo>
                  <a:pt x="114300" y="102933"/>
                </a:lnTo>
                <a:lnTo>
                  <a:pt x="127033" y="105504"/>
                </a:lnTo>
                <a:cubicBezTo>
                  <a:pt x="159852" y="119385"/>
                  <a:pt x="182880" y="151882"/>
                  <a:pt x="182880" y="189758"/>
                </a:cubicBezTo>
                <a:cubicBezTo>
                  <a:pt x="182880" y="240259"/>
                  <a:pt x="141941" y="281198"/>
                  <a:pt x="91440" y="281198"/>
                </a:cubicBezTo>
                <a:cubicBezTo>
                  <a:pt x="40939" y="281198"/>
                  <a:pt x="0" y="240259"/>
                  <a:pt x="0" y="189758"/>
                </a:cubicBezTo>
                <a:cubicBezTo>
                  <a:pt x="0" y="151882"/>
                  <a:pt x="23028" y="119385"/>
                  <a:pt x="55847" y="105504"/>
                </a:cubicBezTo>
                <a:lnTo>
                  <a:pt x="68581" y="10293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innerShdw blurRad="50800" dist="38100" dir="14400000">
              <a:prstClr val="black">
                <a:alpha val="1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자유형 32"/>
          <p:cNvSpPr/>
          <p:nvPr userDrawn="1"/>
        </p:nvSpPr>
        <p:spPr>
          <a:xfrm>
            <a:off x="9358404" y="0"/>
            <a:ext cx="182880" cy="281198"/>
          </a:xfrm>
          <a:custGeom>
            <a:avLst/>
            <a:gdLst>
              <a:gd name="connsiteX0" fmla="*/ 68581 w 182880"/>
              <a:gd name="connsiteY0" fmla="*/ 0 h 281198"/>
              <a:gd name="connsiteX1" fmla="*/ 114300 w 182880"/>
              <a:gd name="connsiteY1" fmla="*/ 0 h 281198"/>
              <a:gd name="connsiteX2" fmla="*/ 114300 w 182880"/>
              <a:gd name="connsiteY2" fmla="*/ 102933 h 281198"/>
              <a:gd name="connsiteX3" fmla="*/ 127033 w 182880"/>
              <a:gd name="connsiteY3" fmla="*/ 105504 h 281198"/>
              <a:gd name="connsiteX4" fmla="*/ 182880 w 182880"/>
              <a:gd name="connsiteY4" fmla="*/ 189758 h 281198"/>
              <a:gd name="connsiteX5" fmla="*/ 91440 w 182880"/>
              <a:gd name="connsiteY5" fmla="*/ 281198 h 281198"/>
              <a:gd name="connsiteX6" fmla="*/ 0 w 182880"/>
              <a:gd name="connsiteY6" fmla="*/ 189758 h 281198"/>
              <a:gd name="connsiteX7" fmla="*/ 55847 w 182880"/>
              <a:gd name="connsiteY7" fmla="*/ 105504 h 281198"/>
              <a:gd name="connsiteX8" fmla="*/ 68581 w 182880"/>
              <a:gd name="connsiteY8" fmla="*/ 102933 h 281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880" h="281198">
                <a:moveTo>
                  <a:pt x="68581" y="0"/>
                </a:moveTo>
                <a:lnTo>
                  <a:pt x="114300" y="0"/>
                </a:lnTo>
                <a:lnTo>
                  <a:pt x="114300" y="102933"/>
                </a:lnTo>
                <a:lnTo>
                  <a:pt x="127033" y="105504"/>
                </a:lnTo>
                <a:cubicBezTo>
                  <a:pt x="159852" y="119385"/>
                  <a:pt x="182880" y="151882"/>
                  <a:pt x="182880" y="189758"/>
                </a:cubicBezTo>
                <a:cubicBezTo>
                  <a:pt x="182880" y="240259"/>
                  <a:pt x="141941" y="281198"/>
                  <a:pt x="91440" y="281198"/>
                </a:cubicBezTo>
                <a:cubicBezTo>
                  <a:pt x="40939" y="281198"/>
                  <a:pt x="0" y="240259"/>
                  <a:pt x="0" y="189758"/>
                </a:cubicBezTo>
                <a:cubicBezTo>
                  <a:pt x="0" y="151882"/>
                  <a:pt x="23028" y="119385"/>
                  <a:pt x="55847" y="105504"/>
                </a:cubicBezTo>
                <a:lnTo>
                  <a:pt x="68581" y="10293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innerShdw blurRad="50800" dist="38100" dir="14400000">
              <a:prstClr val="black">
                <a:alpha val="1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자유형 33"/>
          <p:cNvSpPr/>
          <p:nvPr userDrawn="1"/>
        </p:nvSpPr>
        <p:spPr>
          <a:xfrm>
            <a:off x="9709928" y="0"/>
            <a:ext cx="182880" cy="281198"/>
          </a:xfrm>
          <a:custGeom>
            <a:avLst/>
            <a:gdLst>
              <a:gd name="connsiteX0" fmla="*/ 68581 w 182880"/>
              <a:gd name="connsiteY0" fmla="*/ 0 h 281198"/>
              <a:gd name="connsiteX1" fmla="*/ 114300 w 182880"/>
              <a:gd name="connsiteY1" fmla="*/ 0 h 281198"/>
              <a:gd name="connsiteX2" fmla="*/ 114300 w 182880"/>
              <a:gd name="connsiteY2" fmla="*/ 102933 h 281198"/>
              <a:gd name="connsiteX3" fmla="*/ 127033 w 182880"/>
              <a:gd name="connsiteY3" fmla="*/ 105504 h 281198"/>
              <a:gd name="connsiteX4" fmla="*/ 182880 w 182880"/>
              <a:gd name="connsiteY4" fmla="*/ 189758 h 281198"/>
              <a:gd name="connsiteX5" fmla="*/ 91440 w 182880"/>
              <a:gd name="connsiteY5" fmla="*/ 281198 h 281198"/>
              <a:gd name="connsiteX6" fmla="*/ 0 w 182880"/>
              <a:gd name="connsiteY6" fmla="*/ 189758 h 281198"/>
              <a:gd name="connsiteX7" fmla="*/ 55847 w 182880"/>
              <a:gd name="connsiteY7" fmla="*/ 105504 h 281198"/>
              <a:gd name="connsiteX8" fmla="*/ 68581 w 182880"/>
              <a:gd name="connsiteY8" fmla="*/ 102933 h 281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880" h="281198">
                <a:moveTo>
                  <a:pt x="68581" y="0"/>
                </a:moveTo>
                <a:lnTo>
                  <a:pt x="114300" y="0"/>
                </a:lnTo>
                <a:lnTo>
                  <a:pt x="114300" y="102933"/>
                </a:lnTo>
                <a:lnTo>
                  <a:pt x="127033" y="105504"/>
                </a:lnTo>
                <a:cubicBezTo>
                  <a:pt x="159852" y="119385"/>
                  <a:pt x="182880" y="151882"/>
                  <a:pt x="182880" y="189758"/>
                </a:cubicBezTo>
                <a:cubicBezTo>
                  <a:pt x="182880" y="240259"/>
                  <a:pt x="141941" y="281198"/>
                  <a:pt x="91440" y="281198"/>
                </a:cubicBezTo>
                <a:cubicBezTo>
                  <a:pt x="40939" y="281198"/>
                  <a:pt x="0" y="240259"/>
                  <a:pt x="0" y="189758"/>
                </a:cubicBezTo>
                <a:cubicBezTo>
                  <a:pt x="0" y="151882"/>
                  <a:pt x="23028" y="119385"/>
                  <a:pt x="55847" y="105504"/>
                </a:cubicBezTo>
                <a:lnTo>
                  <a:pt x="68581" y="10293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innerShdw blurRad="50800" dist="38100" dir="14400000">
              <a:prstClr val="black">
                <a:alpha val="1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자유형 34"/>
          <p:cNvSpPr/>
          <p:nvPr userDrawn="1"/>
        </p:nvSpPr>
        <p:spPr>
          <a:xfrm>
            <a:off x="10061452" y="0"/>
            <a:ext cx="182880" cy="281198"/>
          </a:xfrm>
          <a:custGeom>
            <a:avLst/>
            <a:gdLst>
              <a:gd name="connsiteX0" fmla="*/ 68581 w 182880"/>
              <a:gd name="connsiteY0" fmla="*/ 0 h 281198"/>
              <a:gd name="connsiteX1" fmla="*/ 114300 w 182880"/>
              <a:gd name="connsiteY1" fmla="*/ 0 h 281198"/>
              <a:gd name="connsiteX2" fmla="*/ 114300 w 182880"/>
              <a:gd name="connsiteY2" fmla="*/ 102933 h 281198"/>
              <a:gd name="connsiteX3" fmla="*/ 127033 w 182880"/>
              <a:gd name="connsiteY3" fmla="*/ 105504 h 281198"/>
              <a:gd name="connsiteX4" fmla="*/ 182880 w 182880"/>
              <a:gd name="connsiteY4" fmla="*/ 189758 h 281198"/>
              <a:gd name="connsiteX5" fmla="*/ 91440 w 182880"/>
              <a:gd name="connsiteY5" fmla="*/ 281198 h 281198"/>
              <a:gd name="connsiteX6" fmla="*/ 0 w 182880"/>
              <a:gd name="connsiteY6" fmla="*/ 189758 h 281198"/>
              <a:gd name="connsiteX7" fmla="*/ 55847 w 182880"/>
              <a:gd name="connsiteY7" fmla="*/ 105504 h 281198"/>
              <a:gd name="connsiteX8" fmla="*/ 68581 w 182880"/>
              <a:gd name="connsiteY8" fmla="*/ 102933 h 281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880" h="281198">
                <a:moveTo>
                  <a:pt x="68581" y="0"/>
                </a:moveTo>
                <a:lnTo>
                  <a:pt x="114300" y="0"/>
                </a:lnTo>
                <a:lnTo>
                  <a:pt x="114300" y="102933"/>
                </a:lnTo>
                <a:lnTo>
                  <a:pt x="127033" y="105504"/>
                </a:lnTo>
                <a:cubicBezTo>
                  <a:pt x="159852" y="119385"/>
                  <a:pt x="182880" y="151882"/>
                  <a:pt x="182880" y="189758"/>
                </a:cubicBezTo>
                <a:cubicBezTo>
                  <a:pt x="182880" y="240259"/>
                  <a:pt x="141941" y="281198"/>
                  <a:pt x="91440" y="281198"/>
                </a:cubicBezTo>
                <a:cubicBezTo>
                  <a:pt x="40939" y="281198"/>
                  <a:pt x="0" y="240259"/>
                  <a:pt x="0" y="189758"/>
                </a:cubicBezTo>
                <a:cubicBezTo>
                  <a:pt x="0" y="151882"/>
                  <a:pt x="23028" y="119385"/>
                  <a:pt x="55847" y="105504"/>
                </a:cubicBezTo>
                <a:lnTo>
                  <a:pt x="68581" y="10293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innerShdw blurRad="50800" dist="38100" dir="14400000">
              <a:prstClr val="black">
                <a:alpha val="1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자유형 35"/>
          <p:cNvSpPr/>
          <p:nvPr userDrawn="1"/>
        </p:nvSpPr>
        <p:spPr>
          <a:xfrm>
            <a:off x="10412976" y="0"/>
            <a:ext cx="182880" cy="281198"/>
          </a:xfrm>
          <a:custGeom>
            <a:avLst/>
            <a:gdLst>
              <a:gd name="connsiteX0" fmla="*/ 68581 w 182880"/>
              <a:gd name="connsiteY0" fmla="*/ 0 h 281198"/>
              <a:gd name="connsiteX1" fmla="*/ 114300 w 182880"/>
              <a:gd name="connsiteY1" fmla="*/ 0 h 281198"/>
              <a:gd name="connsiteX2" fmla="*/ 114300 w 182880"/>
              <a:gd name="connsiteY2" fmla="*/ 102933 h 281198"/>
              <a:gd name="connsiteX3" fmla="*/ 127033 w 182880"/>
              <a:gd name="connsiteY3" fmla="*/ 105504 h 281198"/>
              <a:gd name="connsiteX4" fmla="*/ 182880 w 182880"/>
              <a:gd name="connsiteY4" fmla="*/ 189758 h 281198"/>
              <a:gd name="connsiteX5" fmla="*/ 91440 w 182880"/>
              <a:gd name="connsiteY5" fmla="*/ 281198 h 281198"/>
              <a:gd name="connsiteX6" fmla="*/ 0 w 182880"/>
              <a:gd name="connsiteY6" fmla="*/ 189758 h 281198"/>
              <a:gd name="connsiteX7" fmla="*/ 55847 w 182880"/>
              <a:gd name="connsiteY7" fmla="*/ 105504 h 281198"/>
              <a:gd name="connsiteX8" fmla="*/ 68581 w 182880"/>
              <a:gd name="connsiteY8" fmla="*/ 102933 h 281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880" h="281198">
                <a:moveTo>
                  <a:pt x="68581" y="0"/>
                </a:moveTo>
                <a:lnTo>
                  <a:pt x="114300" y="0"/>
                </a:lnTo>
                <a:lnTo>
                  <a:pt x="114300" y="102933"/>
                </a:lnTo>
                <a:lnTo>
                  <a:pt x="127033" y="105504"/>
                </a:lnTo>
                <a:cubicBezTo>
                  <a:pt x="159852" y="119385"/>
                  <a:pt x="182880" y="151882"/>
                  <a:pt x="182880" y="189758"/>
                </a:cubicBezTo>
                <a:cubicBezTo>
                  <a:pt x="182880" y="240259"/>
                  <a:pt x="141941" y="281198"/>
                  <a:pt x="91440" y="281198"/>
                </a:cubicBezTo>
                <a:cubicBezTo>
                  <a:pt x="40939" y="281198"/>
                  <a:pt x="0" y="240259"/>
                  <a:pt x="0" y="189758"/>
                </a:cubicBezTo>
                <a:cubicBezTo>
                  <a:pt x="0" y="151882"/>
                  <a:pt x="23028" y="119385"/>
                  <a:pt x="55847" y="105504"/>
                </a:cubicBezTo>
                <a:lnTo>
                  <a:pt x="68581" y="10293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innerShdw blurRad="50800" dist="38100" dir="14400000">
              <a:prstClr val="black">
                <a:alpha val="1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자유형 36"/>
          <p:cNvSpPr/>
          <p:nvPr userDrawn="1"/>
        </p:nvSpPr>
        <p:spPr>
          <a:xfrm>
            <a:off x="10764500" y="0"/>
            <a:ext cx="182880" cy="281198"/>
          </a:xfrm>
          <a:custGeom>
            <a:avLst/>
            <a:gdLst>
              <a:gd name="connsiteX0" fmla="*/ 68581 w 182880"/>
              <a:gd name="connsiteY0" fmla="*/ 0 h 281198"/>
              <a:gd name="connsiteX1" fmla="*/ 114300 w 182880"/>
              <a:gd name="connsiteY1" fmla="*/ 0 h 281198"/>
              <a:gd name="connsiteX2" fmla="*/ 114300 w 182880"/>
              <a:gd name="connsiteY2" fmla="*/ 102933 h 281198"/>
              <a:gd name="connsiteX3" fmla="*/ 127033 w 182880"/>
              <a:gd name="connsiteY3" fmla="*/ 105504 h 281198"/>
              <a:gd name="connsiteX4" fmla="*/ 182880 w 182880"/>
              <a:gd name="connsiteY4" fmla="*/ 189758 h 281198"/>
              <a:gd name="connsiteX5" fmla="*/ 91440 w 182880"/>
              <a:gd name="connsiteY5" fmla="*/ 281198 h 281198"/>
              <a:gd name="connsiteX6" fmla="*/ 0 w 182880"/>
              <a:gd name="connsiteY6" fmla="*/ 189758 h 281198"/>
              <a:gd name="connsiteX7" fmla="*/ 55847 w 182880"/>
              <a:gd name="connsiteY7" fmla="*/ 105504 h 281198"/>
              <a:gd name="connsiteX8" fmla="*/ 68581 w 182880"/>
              <a:gd name="connsiteY8" fmla="*/ 102933 h 281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880" h="281198">
                <a:moveTo>
                  <a:pt x="68581" y="0"/>
                </a:moveTo>
                <a:lnTo>
                  <a:pt x="114300" y="0"/>
                </a:lnTo>
                <a:lnTo>
                  <a:pt x="114300" y="102933"/>
                </a:lnTo>
                <a:lnTo>
                  <a:pt x="127033" y="105504"/>
                </a:lnTo>
                <a:cubicBezTo>
                  <a:pt x="159852" y="119385"/>
                  <a:pt x="182880" y="151882"/>
                  <a:pt x="182880" y="189758"/>
                </a:cubicBezTo>
                <a:cubicBezTo>
                  <a:pt x="182880" y="240259"/>
                  <a:pt x="141941" y="281198"/>
                  <a:pt x="91440" y="281198"/>
                </a:cubicBezTo>
                <a:cubicBezTo>
                  <a:pt x="40939" y="281198"/>
                  <a:pt x="0" y="240259"/>
                  <a:pt x="0" y="189758"/>
                </a:cubicBezTo>
                <a:cubicBezTo>
                  <a:pt x="0" y="151882"/>
                  <a:pt x="23028" y="119385"/>
                  <a:pt x="55847" y="105504"/>
                </a:cubicBezTo>
                <a:lnTo>
                  <a:pt x="68581" y="10293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innerShdw blurRad="50800" dist="38100" dir="14400000">
              <a:prstClr val="black">
                <a:alpha val="1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자유형 37"/>
          <p:cNvSpPr/>
          <p:nvPr userDrawn="1"/>
        </p:nvSpPr>
        <p:spPr>
          <a:xfrm>
            <a:off x="11116024" y="0"/>
            <a:ext cx="182880" cy="281198"/>
          </a:xfrm>
          <a:custGeom>
            <a:avLst/>
            <a:gdLst>
              <a:gd name="connsiteX0" fmla="*/ 68581 w 182880"/>
              <a:gd name="connsiteY0" fmla="*/ 0 h 281198"/>
              <a:gd name="connsiteX1" fmla="*/ 114300 w 182880"/>
              <a:gd name="connsiteY1" fmla="*/ 0 h 281198"/>
              <a:gd name="connsiteX2" fmla="*/ 114300 w 182880"/>
              <a:gd name="connsiteY2" fmla="*/ 102933 h 281198"/>
              <a:gd name="connsiteX3" fmla="*/ 127033 w 182880"/>
              <a:gd name="connsiteY3" fmla="*/ 105504 h 281198"/>
              <a:gd name="connsiteX4" fmla="*/ 182880 w 182880"/>
              <a:gd name="connsiteY4" fmla="*/ 189758 h 281198"/>
              <a:gd name="connsiteX5" fmla="*/ 91440 w 182880"/>
              <a:gd name="connsiteY5" fmla="*/ 281198 h 281198"/>
              <a:gd name="connsiteX6" fmla="*/ 0 w 182880"/>
              <a:gd name="connsiteY6" fmla="*/ 189758 h 281198"/>
              <a:gd name="connsiteX7" fmla="*/ 55847 w 182880"/>
              <a:gd name="connsiteY7" fmla="*/ 105504 h 281198"/>
              <a:gd name="connsiteX8" fmla="*/ 68581 w 182880"/>
              <a:gd name="connsiteY8" fmla="*/ 102933 h 281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880" h="281198">
                <a:moveTo>
                  <a:pt x="68581" y="0"/>
                </a:moveTo>
                <a:lnTo>
                  <a:pt x="114300" y="0"/>
                </a:lnTo>
                <a:lnTo>
                  <a:pt x="114300" y="102933"/>
                </a:lnTo>
                <a:lnTo>
                  <a:pt x="127033" y="105504"/>
                </a:lnTo>
                <a:cubicBezTo>
                  <a:pt x="159852" y="119385"/>
                  <a:pt x="182880" y="151882"/>
                  <a:pt x="182880" y="189758"/>
                </a:cubicBezTo>
                <a:cubicBezTo>
                  <a:pt x="182880" y="240259"/>
                  <a:pt x="141941" y="281198"/>
                  <a:pt x="91440" y="281198"/>
                </a:cubicBezTo>
                <a:cubicBezTo>
                  <a:pt x="40939" y="281198"/>
                  <a:pt x="0" y="240259"/>
                  <a:pt x="0" y="189758"/>
                </a:cubicBezTo>
                <a:cubicBezTo>
                  <a:pt x="0" y="151882"/>
                  <a:pt x="23028" y="119385"/>
                  <a:pt x="55847" y="105504"/>
                </a:cubicBezTo>
                <a:lnTo>
                  <a:pt x="68581" y="10293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innerShdw blurRad="50800" dist="38100" dir="14400000">
              <a:prstClr val="black">
                <a:alpha val="1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자유형 38"/>
          <p:cNvSpPr/>
          <p:nvPr userDrawn="1"/>
        </p:nvSpPr>
        <p:spPr>
          <a:xfrm>
            <a:off x="11467548" y="0"/>
            <a:ext cx="182880" cy="281198"/>
          </a:xfrm>
          <a:custGeom>
            <a:avLst/>
            <a:gdLst>
              <a:gd name="connsiteX0" fmla="*/ 68581 w 182880"/>
              <a:gd name="connsiteY0" fmla="*/ 0 h 281198"/>
              <a:gd name="connsiteX1" fmla="*/ 114300 w 182880"/>
              <a:gd name="connsiteY1" fmla="*/ 0 h 281198"/>
              <a:gd name="connsiteX2" fmla="*/ 114300 w 182880"/>
              <a:gd name="connsiteY2" fmla="*/ 102933 h 281198"/>
              <a:gd name="connsiteX3" fmla="*/ 127033 w 182880"/>
              <a:gd name="connsiteY3" fmla="*/ 105504 h 281198"/>
              <a:gd name="connsiteX4" fmla="*/ 182880 w 182880"/>
              <a:gd name="connsiteY4" fmla="*/ 189758 h 281198"/>
              <a:gd name="connsiteX5" fmla="*/ 91440 w 182880"/>
              <a:gd name="connsiteY5" fmla="*/ 281198 h 281198"/>
              <a:gd name="connsiteX6" fmla="*/ 0 w 182880"/>
              <a:gd name="connsiteY6" fmla="*/ 189758 h 281198"/>
              <a:gd name="connsiteX7" fmla="*/ 55847 w 182880"/>
              <a:gd name="connsiteY7" fmla="*/ 105504 h 281198"/>
              <a:gd name="connsiteX8" fmla="*/ 68581 w 182880"/>
              <a:gd name="connsiteY8" fmla="*/ 102933 h 281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880" h="281198">
                <a:moveTo>
                  <a:pt x="68581" y="0"/>
                </a:moveTo>
                <a:lnTo>
                  <a:pt x="114300" y="0"/>
                </a:lnTo>
                <a:lnTo>
                  <a:pt x="114300" y="102933"/>
                </a:lnTo>
                <a:lnTo>
                  <a:pt x="127033" y="105504"/>
                </a:lnTo>
                <a:cubicBezTo>
                  <a:pt x="159852" y="119385"/>
                  <a:pt x="182880" y="151882"/>
                  <a:pt x="182880" y="189758"/>
                </a:cubicBezTo>
                <a:cubicBezTo>
                  <a:pt x="182880" y="240259"/>
                  <a:pt x="141941" y="281198"/>
                  <a:pt x="91440" y="281198"/>
                </a:cubicBezTo>
                <a:cubicBezTo>
                  <a:pt x="40939" y="281198"/>
                  <a:pt x="0" y="240259"/>
                  <a:pt x="0" y="189758"/>
                </a:cubicBezTo>
                <a:cubicBezTo>
                  <a:pt x="0" y="151882"/>
                  <a:pt x="23028" y="119385"/>
                  <a:pt x="55847" y="105504"/>
                </a:cubicBezTo>
                <a:lnTo>
                  <a:pt x="68581" y="10293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innerShdw blurRad="50800" dist="38100" dir="14400000">
              <a:prstClr val="black">
                <a:alpha val="1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자유형 39"/>
          <p:cNvSpPr/>
          <p:nvPr userDrawn="1"/>
        </p:nvSpPr>
        <p:spPr>
          <a:xfrm>
            <a:off x="11819067" y="0"/>
            <a:ext cx="182880" cy="281198"/>
          </a:xfrm>
          <a:custGeom>
            <a:avLst/>
            <a:gdLst>
              <a:gd name="connsiteX0" fmla="*/ 68581 w 182880"/>
              <a:gd name="connsiteY0" fmla="*/ 0 h 281198"/>
              <a:gd name="connsiteX1" fmla="*/ 114300 w 182880"/>
              <a:gd name="connsiteY1" fmla="*/ 0 h 281198"/>
              <a:gd name="connsiteX2" fmla="*/ 114300 w 182880"/>
              <a:gd name="connsiteY2" fmla="*/ 102933 h 281198"/>
              <a:gd name="connsiteX3" fmla="*/ 127033 w 182880"/>
              <a:gd name="connsiteY3" fmla="*/ 105504 h 281198"/>
              <a:gd name="connsiteX4" fmla="*/ 182880 w 182880"/>
              <a:gd name="connsiteY4" fmla="*/ 189758 h 281198"/>
              <a:gd name="connsiteX5" fmla="*/ 91440 w 182880"/>
              <a:gd name="connsiteY5" fmla="*/ 281198 h 281198"/>
              <a:gd name="connsiteX6" fmla="*/ 0 w 182880"/>
              <a:gd name="connsiteY6" fmla="*/ 189758 h 281198"/>
              <a:gd name="connsiteX7" fmla="*/ 55847 w 182880"/>
              <a:gd name="connsiteY7" fmla="*/ 105504 h 281198"/>
              <a:gd name="connsiteX8" fmla="*/ 68581 w 182880"/>
              <a:gd name="connsiteY8" fmla="*/ 102933 h 281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880" h="281198">
                <a:moveTo>
                  <a:pt x="68581" y="0"/>
                </a:moveTo>
                <a:lnTo>
                  <a:pt x="114300" y="0"/>
                </a:lnTo>
                <a:lnTo>
                  <a:pt x="114300" y="102933"/>
                </a:lnTo>
                <a:lnTo>
                  <a:pt x="127033" y="105504"/>
                </a:lnTo>
                <a:cubicBezTo>
                  <a:pt x="159852" y="119385"/>
                  <a:pt x="182880" y="151882"/>
                  <a:pt x="182880" y="189758"/>
                </a:cubicBezTo>
                <a:cubicBezTo>
                  <a:pt x="182880" y="240259"/>
                  <a:pt x="141941" y="281198"/>
                  <a:pt x="91440" y="281198"/>
                </a:cubicBezTo>
                <a:cubicBezTo>
                  <a:pt x="40939" y="281198"/>
                  <a:pt x="0" y="240259"/>
                  <a:pt x="0" y="189758"/>
                </a:cubicBezTo>
                <a:cubicBezTo>
                  <a:pt x="0" y="151882"/>
                  <a:pt x="23028" y="119385"/>
                  <a:pt x="55847" y="105504"/>
                </a:cubicBezTo>
                <a:lnTo>
                  <a:pt x="68581" y="10293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innerShdw blurRad="50800" dist="38100" dir="14400000">
              <a:prstClr val="black">
                <a:alpha val="1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4196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B52EE-6A33-472D-939E-2BEFDC69B336}" type="datetimeFigureOut">
              <a:rPr lang="ko-KR" altLang="en-US" smtClean="0"/>
              <a:t>2022-10-07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51169-F904-4619-82A5-71D76CB4CA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9245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B52EE-6A33-472D-939E-2BEFDC69B336}" type="datetimeFigureOut">
              <a:rPr lang="ko-KR" altLang="en-US" smtClean="0"/>
              <a:t>2022-10-07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51169-F904-4619-82A5-71D76CB4CA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640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5B52EE-6A33-472D-939E-2BEFDC69B336}" type="datetimeFigureOut">
              <a:rPr lang="ko-KR" altLang="en-US" smtClean="0"/>
              <a:t>2022-10-07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851169-F904-4619-82A5-71D76CB4CA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30854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png"/><Relationship Id="rId7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microsoft.com/office/2007/relationships/hdphoto" Target="../media/hdphoto1.wdp"/><Relationship Id="rId4" Type="http://schemas.openxmlformats.org/officeDocument/2006/relationships/image" Target="../media/image3.png"/><Relationship Id="rId9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microsoft.com/office/2007/relationships/hdphoto" Target="../media/hdphoto1.wdp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microsoft.com/office/2007/relationships/hdphoto" Target="../media/hdphoto1.wdp"/><Relationship Id="rId7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microsoft.com/office/2007/relationships/hdphoto" Target="../media/hdphoto2.wdp"/><Relationship Id="rId4" Type="http://schemas.openxmlformats.org/officeDocument/2006/relationships/image" Target="../media/image4.png"/><Relationship Id="rId9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microsoft.com/office/2007/relationships/hdphoto" Target="../media/hdphoto1.wdp"/><Relationship Id="rId7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microsoft.com/office/2007/relationships/hdphoto" Target="../media/hdphoto2.wdp"/><Relationship Id="rId10" Type="http://schemas.openxmlformats.org/officeDocument/2006/relationships/image" Target="../media/image16.png"/><Relationship Id="rId4" Type="http://schemas.openxmlformats.org/officeDocument/2006/relationships/image" Target="../media/image4.png"/><Relationship Id="rId9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microsoft.com/office/2007/relationships/hdphoto" Target="../media/hdphoto1.wdp"/><Relationship Id="rId7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microsoft.com/office/2007/relationships/hdphoto" Target="../media/hdphoto2.wdp"/><Relationship Id="rId10" Type="http://schemas.openxmlformats.org/officeDocument/2006/relationships/image" Target="../media/image20.png"/><Relationship Id="rId4" Type="http://schemas.openxmlformats.org/officeDocument/2006/relationships/image" Target="../media/image4.png"/><Relationship Id="rId9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microsoft.com/office/2007/relationships/hdphoto" Target="../media/hdphoto1.wdp"/><Relationship Id="rId7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microsoft.com/office/2007/relationships/hdphoto" Target="../media/hdphoto2.wdp"/><Relationship Id="rId10" Type="http://schemas.openxmlformats.org/officeDocument/2006/relationships/image" Target="../media/image24.png"/><Relationship Id="rId4" Type="http://schemas.openxmlformats.org/officeDocument/2006/relationships/image" Target="../media/image4.png"/><Relationship Id="rId9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microsoft.com/office/2007/relationships/hdphoto" Target="../media/hdphoto1.wdp"/><Relationship Id="rId7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microsoft.com/office/2007/relationships/hdphoto" Target="../media/hdphoto2.wdp"/><Relationship Id="rId10" Type="http://schemas.openxmlformats.org/officeDocument/2006/relationships/image" Target="../media/image28.png"/><Relationship Id="rId4" Type="http://schemas.openxmlformats.org/officeDocument/2006/relationships/image" Target="../media/image4.png"/><Relationship Id="rId9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microsoft.com/office/2007/relationships/hdphoto" Target="../media/hdphoto1.wdp"/><Relationship Id="rId7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microsoft.com/office/2007/relationships/hdphoto" Target="../media/hdphoto2.wdp"/><Relationship Id="rId4" Type="http://schemas.openxmlformats.org/officeDocument/2006/relationships/image" Target="../media/image4.png"/><Relationship Id="rId9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microsoft.com/office/2007/relationships/hdphoto" Target="../media/hdphoto1.wdp"/><Relationship Id="rId7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2626789" y="1728906"/>
            <a:ext cx="7196481" cy="2873077"/>
            <a:chOff x="2845962" y="1842614"/>
            <a:chExt cx="6363352" cy="2540464"/>
          </a:xfrm>
        </p:grpSpPr>
        <p:sp>
          <p:nvSpPr>
            <p:cNvPr id="2" name="TextBox 1"/>
            <p:cNvSpPr txBox="1"/>
            <p:nvPr/>
          </p:nvSpPr>
          <p:spPr>
            <a:xfrm>
              <a:off x="5218137" y="1958684"/>
              <a:ext cx="3991177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0" b="1" dirty="0" smtClean="0">
                  <a:latin typeface="상상토끼 신비는일곱살" panose="02020603020101020101" pitchFamily="18" charset="-127"/>
                  <a:ea typeface="상상토끼 신비는일곱살" panose="02020603020101020101" pitchFamily="18" charset="-127"/>
                </a:rPr>
                <a:t>말해봐요 </a:t>
              </a:r>
              <a:endParaRPr lang="en-US" altLang="ko-KR" sz="8000" b="1" dirty="0" smtClean="0">
                <a:latin typeface="상상토끼 신비는일곱살" panose="02020603020101020101" pitchFamily="18" charset="-127"/>
                <a:ea typeface="상상토끼 신비는일곱살" panose="02020603020101020101" pitchFamily="18" charset="-127"/>
              </a:endParaRPr>
            </a:p>
            <a:p>
              <a:pPr algn="ctr"/>
              <a:r>
                <a:rPr lang="ko-KR" altLang="en-US" sz="8000" b="1" dirty="0" smtClean="0">
                  <a:latin typeface="상상토끼 신비는일곱살" panose="02020603020101020101" pitchFamily="18" charset="-127"/>
                  <a:ea typeface="상상토끼 신비는일곱살" panose="02020603020101020101" pitchFamily="18" charset="-127"/>
                </a:rPr>
                <a:t>알파곰</a:t>
              </a:r>
              <a:endParaRPr lang="ko-KR" altLang="en-US" sz="6000" b="1" dirty="0">
                <a:latin typeface="Arial Unicode MS" panose="020B0604020202020204" pitchFamily="50" charset="-127"/>
                <a:ea typeface="Arial Unicode MS" panose="020B0604020202020204" pitchFamily="50" charset="-127"/>
              </a:endParaRPr>
            </a:p>
          </p:txBody>
        </p:sp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45962" y="1842614"/>
              <a:ext cx="2540464" cy="2540464"/>
            </a:xfrm>
            <a:prstGeom prst="rect">
              <a:avLst/>
            </a:prstGeom>
          </p:spPr>
        </p:pic>
      </p:grpSp>
      <p:grpSp>
        <p:nvGrpSpPr>
          <p:cNvPr id="9" name="그룹 8"/>
          <p:cNvGrpSpPr/>
          <p:nvPr/>
        </p:nvGrpSpPr>
        <p:grpSpPr>
          <a:xfrm>
            <a:off x="2808514" y="5012560"/>
            <a:ext cx="6720842" cy="1208666"/>
            <a:chOff x="3010988" y="5486400"/>
            <a:chExt cx="6720842" cy="1208666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10988" y="5486400"/>
              <a:ext cx="1685107" cy="1208666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3246122" y="5806439"/>
              <a:ext cx="648570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b="1" dirty="0" smtClean="0">
                  <a:latin typeface="상상토끼 신비는일곱살" panose="02020603020101020101" pitchFamily="18" charset="-127"/>
                  <a:ea typeface="상상토끼 신비는일곱살" panose="02020603020101020101" pitchFamily="18" charset="-127"/>
                </a:rPr>
                <a:t>알파곰네 </a:t>
              </a:r>
              <a:r>
                <a:rPr lang="ko-KR" altLang="en-US" b="1" dirty="0" smtClean="0">
                  <a:latin typeface="상상토끼 신비는일곱살" panose="02020603020101020101" pitchFamily="18" charset="-127"/>
                  <a:ea typeface="상상토끼 신비는일곱살" panose="02020603020101020101" pitchFamily="18" charset="-127"/>
                </a:rPr>
                <a:t>  </a:t>
              </a:r>
              <a:r>
                <a:rPr lang="ko-KR" altLang="en-US" b="1" spc="300" dirty="0" smtClean="0">
                  <a:latin typeface="상상토끼 신비는일곱살" panose="02020603020101020101" pitchFamily="18" charset="-127"/>
                  <a:ea typeface="상상토끼 신비는일곱살" panose="02020603020101020101" pitchFamily="18" charset="-127"/>
                </a:rPr>
                <a:t>최혁주 배근혜 박경열 이미현 김수빈 이현정 알파곰</a:t>
              </a:r>
              <a:endParaRPr lang="ko-KR" altLang="en-US" b="1" spc="300" dirty="0">
                <a:latin typeface="상상토끼 신비는일곱살" panose="02020603020101020101" pitchFamily="18" charset="-127"/>
                <a:ea typeface="상상토끼 신비는일곱살" panose="02020603020101020101" pitchFamily="18" charset="-127"/>
              </a:endParaRPr>
            </a:p>
          </p:txBody>
        </p:sp>
      </p:grpSp>
      <p:grpSp>
        <p:nvGrpSpPr>
          <p:cNvPr id="36" name="그룹 35"/>
          <p:cNvGrpSpPr/>
          <p:nvPr/>
        </p:nvGrpSpPr>
        <p:grpSpPr>
          <a:xfrm>
            <a:off x="-6528" y="6288517"/>
            <a:ext cx="12198528" cy="569483"/>
            <a:chOff x="-6528" y="6288517"/>
            <a:chExt cx="12198528" cy="569483"/>
          </a:xfrm>
        </p:grpSpPr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6528" y="6294945"/>
              <a:ext cx="2432956" cy="563055"/>
            </a:xfrm>
            <a:prstGeom prst="rect">
              <a:avLst/>
            </a:prstGeom>
          </p:spPr>
        </p:pic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63290" y="6294944"/>
              <a:ext cx="2432956" cy="563055"/>
            </a:xfrm>
            <a:prstGeom prst="rect">
              <a:avLst/>
            </a:prstGeom>
          </p:spPr>
        </p:pic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44936" y="6294943"/>
              <a:ext cx="2432956" cy="563055"/>
            </a:xfrm>
            <a:prstGeom prst="rect">
              <a:avLst/>
            </a:prstGeom>
          </p:spPr>
        </p:pic>
        <p:pic>
          <p:nvPicPr>
            <p:cNvPr id="28" name="그림 27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26582" y="6292801"/>
              <a:ext cx="2432956" cy="563055"/>
            </a:xfrm>
            <a:prstGeom prst="rect">
              <a:avLst/>
            </a:prstGeom>
          </p:spPr>
        </p:pic>
        <p:pic>
          <p:nvPicPr>
            <p:cNvPr id="29" name="그림 28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33262" y="6290659"/>
              <a:ext cx="2432956" cy="563055"/>
            </a:xfrm>
            <a:prstGeom prst="rect">
              <a:avLst/>
            </a:prstGeom>
          </p:spPr>
        </p:pic>
        <p:pic>
          <p:nvPicPr>
            <p:cNvPr id="30" name="그림 29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170"/>
            <a:stretch/>
          </p:blipFill>
          <p:spPr>
            <a:xfrm>
              <a:off x="11514909" y="6288517"/>
              <a:ext cx="677091" cy="563055"/>
            </a:xfrm>
            <a:prstGeom prst="rect">
              <a:avLst/>
            </a:prstGeom>
          </p:spPr>
        </p:pic>
      </p:grpSp>
      <p:grpSp>
        <p:nvGrpSpPr>
          <p:cNvPr id="37" name="그룹 36"/>
          <p:cNvGrpSpPr/>
          <p:nvPr/>
        </p:nvGrpSpPr>
        <p:grpSpPr>
          <a:xfrm>
            <a:off x="9065622" y="441787"/>
            <a:ext cx="2880361" cy="1891601"/>
            <a:chOff x="9065622" y="441787"/>
            <a:chExt cx="2880361" cy="1891601"/>
          </a:xfrm>
        </p:grpSpPr>
        <p:pic>
          <p:nvPicPr>
            <p:cNvPr id="35" name="그림 34"/>
            <p:cNvPicPr>
              <a:picLocks noChangeAspect="1"/>
            </p:cNvPicPr>
            <p:nvPr/>
          </p:nvPicPr>
          <p:blipFill>
            <a:blip r:embed="rId8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04121" y="441787"/>
              <a:ext cx="1841862" cy="1538497"/>
            </a:xfrm>
            <a:prstGeom prst="rect">
              <a:avLst/>
            </a:prstGeom>
          </p:spPr>
        </p:pic>
        <p:pic>
          <p:nvPicPr>
            <p:cNvPr id="32" name="그림 31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65622" y="1022474"/>
              <a:ext cx="2272589" cy="13109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58948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-6528" y="6288517"/>
            <a:ext cx="12198528" cy="569483"/>
            <a:chOff x="-6528" y="6288517"/>
            <a:chExt cx="12198528" cy="569483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6528" y="6294945"/>
              <a:ext cx="2432956" cy="563055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63290" y="6294944"/>
              <a:ext cx="2432956" cy="563055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44936" y="6294943"/>
              <a:ext cx="2432956" cy="563055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26582" y="6292801"/>
              <a:ext cx="2432956" cy="563055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33262" y="6290659"/>
              <a:ext cx="2432956" cy="563055"/>
            </a:xfrm>
            <a:prstGeom prst="rect">
              <a:avLst/>
            </a:prstGeom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170"/>
            <a:stretch/>
          </p:blipFill>
          <p:spPr>
            <a:xfrm>
              <a:off x="11514909" y="6288517"/>
              <a:ext cx="677091" cy="563055"/>
            </a:xfrm>
            <a:prstGeom prst="rect">
              <a:avLst/>
            </a:prstGeom>
          </p:spPr>
        </p:pic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6" cstate="print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35526">
            <a:off x="288214" y="396145"/>
            <a:ext cx="789691" cy="852547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078531" y="437699"/>
            <a:ext cx="789129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상상토끼 신비는일곱살" panose="02020603020101020101" pitchFamily="18" charset="-127"/>
                <a:ea typeface="상상토끼 신비는일곱살" panose="02020603020101020101" pitchFamily="18" charset="-127"/>
              </a:rPr>
              <a:t>로그인</a:t>
            </a:r>
            <a:endParaRPr lang="ko-KR" altLang="en-US" sz="4400" dirty="0">
              <a:solidFill>
                <a:schemeClr val="tx1">
                  <a:lumMod val="85000"/>
                  <a:lumOff val="15000"/>
                </a:schemeClr>
              </a:solidFill>
              <a:latin typeface="상상토끼 신비는일곱살" panose="02020603020101020101" pitchFamily="18" charset="-127"/>
              <a:ea typeface="상상토끼 신비는일곱살" panose="0202060302010102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7428" y="2536837"/>
            <a:ext cx="5253986" cy="242840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60923" y="2538132"/>
            <a:ext cx="5253986" cy="2427113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640859" y="5106873"/>
            <a:ext cx="31871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카카오 소셜로그인을 통해 간편하게 회원가입</a:t>
            </a:r>
            <a:r>
              <a:rPr lang="en-US" altLang="ko-KR" sz="1400" dirty="0" smtClean="0"/>
              <a:t>/</a:t>
            </a:r>
            <a:r>
              <a:rPr lang="ko-KR" altLang="en-US" sz="1400" dirty="0" err="1" smtClean="0"/>
              <a:t>로그인을</a:t>
            </a:r>
            <a:r>
              <a:rPr lang="ko-KR" altLang="en-US" sz="1400" dirty="0" smtClean="0"/>
              <a:t> 할 수 있습니다</a:t>
            </a:r>
            <a:r>
              <a:rPr lang="en-US" altLang="ko-KR" sz="1400" dirty="0" smtClean="0"/>
              <a:t>.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224663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-6528" y="6288517"/>
            <a:ext cx="12198528" cy="569483"/>
            <a:chOff x="-6528" y="6288517"/>
            <a:chExt cx="12198528" cy="569483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6528" y="6294945"/>
              <a:ext cx="2432956" cy="563055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63290" y="6294944"/>
              <a:ext cx="2432956" cy="563055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44936" y="6294943"/>
              <a:ext cx="2432956" cy="563055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26582" y="6292801"/>
              <a:ext cx="2432956" cy="563055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33262" y="6290659"/>
              <a:ext cx="2432956" cy="563055"/>
            </a:xfrm>
            <a:prstGeom prst="rect">
              <a:avLst/>
            </a:prstGeom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170"/>
            <a:stretch/>
          </p:blipFill>
          <p:spPr>
            <a:xfrm>
              <a:off x="11514909" y="6288517"/>
              <a:ext cx="677091" cy="563055"/>
            </a:xfrm>
            <a:prstGeom prst="rect">
              <a:avLst/>
            </a:prstGeom>
          </p:spPr>
        </p:pic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6" cstate="print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35526">
            <a:off x="288214" y="396145"/>
            <a:ext cx="789691" cy="852547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078531" y="437699"/>
            <a:ext cx="789129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상상토끼 신비는일곱살" panose="02020603020101020101" pitchFamily="18" charset="-127"/>
                <a:ea typeface="상상토끼 신비는일곱살" panose="02020603020101020101" pitchFamily="18" charset="-127"/>
              </a:rPr>
              <a:t>메인 페이지 </a:t>
            </a:r>
            <a:r>
              <a:rPr lang="en-US" altLang="ko-KR" sz="4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상상토끼 신비는일곱살" panose="02020603020101020101" pitchFamily="18" charset="-127"/>
                <a:ea typeface="상상토끼 신비는일곱살" panose="02020603020101020101" pitchFamily="18" charset="-127"/>
              </a:rPr>
              <a:t>- </a:t>
            </a:r>
            <a:r>
              <a:rPr lang="ko-KR" altLang="en-US" sz="4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상상토끼 신비는일곱살" panose="02020603020101020101" pitchFamily="18" charset="-127"/>
                <a:ea typeface="상상토끼 신비는일곱살" panose="02020603020101020101" pitchFamily="18" charset="-127"/>
              </a:rPr>
              <a:t>탐험하기</a:t>
            </a:r>
            <a:endParaRPr lang="ko-KR" altLang="en-US" sz="4400" dirty="0">
              <a:solidFill>
                <a:schemeClr val="tx1">
                  <a:lumMod val="85000"/>
                  <a:lumOff val="15000"/>
                </a:schemeClr>
              </a:solidFill>
              <a:latin typeface="상상토끼 신비는일곱살" panose="02020603020101020101" pitchFamily="18" charset="-127"/>
              <a:ea typeface="상상토끼 신비는일곱살" panose="020206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1080" y="1374933"/>
            <a:ext cx="5180334" cy="239436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34575" y="2547432"/>
            <a:ext cx="5180334" cy="239436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3597" y="3925261"/>
            <a:ext cx="5180334" cy="2394366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681081" y="1425951"/>
            <a:ext cx="333988" cy="2097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31532" y="1635676"/>
            <a:ext cx="10009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err="1" smtClean="0">
                <a:solidFill>
                  <a:srgbClr val="FF0000"/>
                </a:solidFill>
              </a:rPr>
              <a:t>네브바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681079" y="3938405"/>
            <a:ext cx="971551" cy="235011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651651" y="6050019"/>
            <a:ext cx="10009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err="1" smtClean="0">
                <a:solidFill>
                  <a:srgbClr val="FF0000"/>
                </a:solidFill>
              </a:rPr>
              <a:t>네브바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832877" y="4968555"/>
            <a:ext cx="41837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/>
              <a:t>아이콘을 클릭하면 해당 스테이지로 이동합니다</a:t>
            </a:r>
            <a:r>
              <a:rPr lang="en-US" altLang="ko-KR" sz="1400" dirty="0" smtClean="0"/>
              <a:t>.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760835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-6528" y="6288517"/>
            <a:ext cx="12198528" cy="569483"/>
            <a:chOff x="-6528" y="6288517"/>
            <a:chExt cx="12198528" cy="569483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6528" y="6294945"/>
              <a:ext cx="2432956" cy="563055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63290" y="6294944"/>
              <a:ext cx="2432956" cy="563055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44936" y="6294943"/>
              <a:ext cx="2432956" cy="563055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26582" y="6292801"/>
              <a:ext cx="2432956" cy="563055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33262" y="6290659"/>
              <a:ext cx="2432956" cy="563055"/>
            </a:xfrm>
            <a:prstGeom prst="rect">
              <a:avLst/>
            </a:prstGeom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170"/>
            <a:stretch/>
          </p:blipFill>
          <p:spPr>
            <a:xfrm>
              <a:off x="11514909" y="6288517"/>
              <a:ext cx="677091" cy="563055"/>
            </a:xfrm>
            <a:prstGeom prst="rect">
              <a:avLst/>
            </a:prstGeom>
          </p:spPr>
        </p:pic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6" cstate="print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35526">
            <a:off x="288214" y="396145"/>
            <a:ext cx="789691" cy="852547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078531" y="437699"/>
            <a:ext cx="789129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상상토끼 신비는일곱살" panose="02020603020101020101" pitchFamily="18" charset="-127"/>
                <a:ea typeface="상상토끼 신비는일곱살" panose="02020603020101020101" pitchFamily="18" charset="-127"/>
              </a:rPr>
              <a:t>마법의 성</a:t>
            </a:r>
            <a:endParaRPr lang="ko-KR" altLang="en-US" sz="4400" dirty="0">
              <a:solidFill>
                <a:schemeClr val="tx1">
                  <a:lumMod val="85000"/>
                  <a:lumOff val="15000"/>
                </a:schemeClr>
              </a:solidFill>
              <a:latin typeface="상상토끼 신비는일곱살" panose="02020603020101020101" pitchFamily="18" charset="-127"/>
              <a:ea typeface="상상토끼 신비는일곱살" panose="020206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6660" y="1276591"/>
            <a:ext cx="5034287" cy="232686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6660" y="3890461"/>
            <a:ext cx="5034287" cy="232686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24407" y="1276190"/>
            <a:ext cx="5034287" cy="232686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24407" y="3888319"/>
            <a:ext cx="5034287" cy="2326862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4127383" y="5620623"/>
            <a:ext cx="444617" cy="2097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9866851" y="3013045"/>
            <a:ext cx="444617" cy="2097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4049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-6528" y="6288517"/>
            <a:ext cx="12198528" cy="569483"/>
            <a:chOff x="-6528" y="6288517"/>
            <a:chExt cx="12198528" cy="569483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6528" y="6294945"/>
              <a:ext cx="2432956" cy="563055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63290" y="6294944"/>
              <a:ext cx="2432956" cy="563055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44936" y="6294943"/>
              <a:ext cx="2432956" cy="563055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26582" y="6292801"/>
              <a:ext cx="2432956" cy="563055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33262" y="6290659"/>
              <a:ext cx="2432956" cy="563055"/>
            </a:xfrm>
            <a:prstGeom prst="rect">
              <a:avLst/>
            </a:prstGeom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170"/>
            <a:stretch/>
          </p:blipFill>
          <p:spPr>
            <a:xfrm>
              <a:off x="11514909" y="6288517"/>
              <a:ext cx="677091" cy="563055"/>
            </a:xfrm>
            <a:prstGeom prst="rect">
              <a:avLst/>
            </a:prstGeom>
          </p:spPr>
        </p:pic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6" cstate="print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35526">
            <a:off x="288214" y="396145"/>
            <a:ext cx="789691" cy="852547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078531" y="437699"/>
            <a:ext cx="789129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상상토끼 신비는일곱살" panose="02020603020101020101" pitchFamily="18" charset="-127"/>
                <a:ea typeface="상상토끼 신비는일곱살" panose="02020603020101020101" pitchFamily="18" charset="-127"/>
              </a:rPr>
              <a:t>늪 </a:t>
            </a:r>
            <a:r>
              <a:rPr lang="en-US" altLang="ko-KR" sz="4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상상토끼 신비는일곱살" panose="02020603020101020101" pitchFamily="18" charset="-127"/>
                <a:ea typeface="상상토끼 신비는일곱살" panose="02020603020101020101" pitchFamily="18" charset="-127"/>
              </a:rPr>
              <a:t>– </a:t>
            </a:r>
            <a:r>
              <a:rPr lang="ko-KR" altLang="en-US" sz="4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상상토끼 신비는일곱살" panose="02020603020101020101" pitchFamily="18" charset="-127"/>
                <a:ea typeface="상상토끼 신비는일곱살" panose="02020603020101020101" pitchFamily="18" charset="-127"/>
              </a:rPr>
              <a:t>의성어</a:t>
            </a:r>
            <a:r>
              <a:rPr lang="en-US" altLang="ko-KR" sz="4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상상토끼 신비는일곱살" panose="02020603020101020101" pitchFamily="18" charset="-127"/>
                <a:ea typeface="상상토끼 신비는일곱살" panose="02020603020101020101" pitchFamily="18" charset="-127"/>
              </a:rPr>
              <a:t>/</a:t>
            </a:r>
            <a:r>
              <a:rPr lang="ko-KR" altLang="en-US" sz="4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상상토끼 신비는일곱살" panose="02020603020101020101" pitchFamily="18" charset="-127"/>
                <a:ea typeface="상상토끼 신비는일곱살" panose="02020603020101020101" pitchFamily="18" charset="-127"/>
              </a:rPr>
              <a:t>의태어 게임</a:t>
            </a:r>
            <a:endParaRPr lang="ko-KR" altLang="en-US" sz="4400" dirty="0">
              <a:solidFill>
                <a:schemeClr val="tx1">
                  <a:lumMod val="85000"/>
                  <a:lumOff val="15000"/>
                </a:schemeClr>
              </a:solidFill>
              <a:latin typeface="상상토끼 신비는일곱살" panose="02020603020101020101" pitchFamily="18" charset="-127"/>
              <a:ea typeface="상상토끼 신비는일곱살" panose="020206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1357" y="1267877"/>
            <a:ext cx="5060062" cy="233877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26596" y="1267877"/>
            <a:ext cx="5060062" cy="233877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1357" y="3886860"/>
            <a:ext cx="5060062" cy="233877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26596" y="3886859"/>
            <a:ext cx="5060062" cy="2338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814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-6528" y="6288517"/>
            <a:ext cx="12198528" cy="569483"/>
            <a:chOff x="-6528" y="6288517"/>
            <a:chExt cx="12198528" cy="569483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6528" y="6294945"/>
              <a:ext cx="2432956" cy="563055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63290" y="6294944"/>
              <a:ext cx="2432956" cy="563055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44936" y="6294943"/>
              <a:ext cx="2432956" cy="563055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26582" y="6292801"/>
              <a:ext cx="2432956" cy="563055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33262" y="6290659"/>
              <a:ext cx="2432956" cy="563055"/>
            </a:xfrm>
            <a:prstGeom prst="rect">
              <a:avLst/>
            </a:prstGeom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170"/>
            <a:stretch/>
          </p:blipFill>
          <p:spPr>
            <a:xfrm>
              <a:off x="11514909" y="6288517"/>
              <a:ext cx="677091" cy="563055"/>
            </a:xfrm>
            <a:prstGeom prst="rect">
              <a:avLst/>
            </a:prstGeom>
          </p:spPr>
        </p:pic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6" cstate="print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35526">
            <a:off x="288214" y="396145"/>
            <a:ext cx="789691" cy="852547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078531" y="437699"/>
            <a:ext cx="789129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상상토끼 신비는일곱살" panose="02020603020101020101" pitchFamily="18" charset="-127"/>
                <a:ea typeface="상상토끼 신비는일곱살" panose="02020603020101020101" pitchFamily="18" charset="-127"/>
              </a:rPr>
              <a:t>어둠의 동굴 </a:t>
            </a:r>
            <a:r>
              <a:rPr lang="en-US" altLang="ko-KR" sz="4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상상토끼 신비는일곱살" panose="02020603020101020101" pitchFamily="18" charset="-127"/>
                <a:ea typeface="상상토끼 신비는일곱살" panose="02020603020101020101" pitchFamily="18" charset="-127"/>
              </a:rPr>
              <a:t>- </a:t>
            </a:r>
            <a:r>
              <a:rPr lang="ko-KR" altLang="en-US" sz="4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상상토끼 신비는일곱살" panose="02020603020101020101" pitchFamily="18" charset="-127"/>
                <a:ea typeface="상상토끼 신비는일곱살" panose="02020603020101020101" pitchFamily="18" charset="-127"/>
              </a:rPr>
              <a:t>잰말놀이</a:t>
            </a:r>
            <a:endParaRPr lang="ko-KR" altLang="en-US" sz="4400" dirty="0">
              <a:solidFill>
                <a:schemeClr val="tx1">
                  <a:lumMod val="85000"/>
                  <a:lumOff val="15000"/>
                </a:schemeClr>
              </a:solidFill>
              <a:latin typeface="상상토끼 신비는일곱살" panose="02020603020101020101" pitchFamily="18" charset="-127"/>
              <a:ea typeface="상상토끼 신비는일곱살" panose="020206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7332" y="1273939"/>
            <a:ext cx="5045726" cy="233215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44222" y="1272278"/>
            <a:ext cx="5045726" cy="233215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7332" y="3798353"/>
            <a:ext cx="5045726" cy="233215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44222" y="3798353"/>
            <a:ext cx="5045726" cy="233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421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-6528" y="6288517"/>
            <a:ext cx="12198528" cy="569483"/>
            <a:chOff x="-6528" y="6288517"/>
            <a:chExt cx="12198528" cy="569483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6528" y="6294945"/>
              <a:ext cx="2432956" cy="563055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63290" y="6294944"/>
              <a:ext cx="2432956" cy="563055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44936" y="6294943"/>
              <a:ext cx="2432956" cy="563055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26582" y="6292801"/>
              <a:ext cx="2432956" cy="563055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33262" y="6290659"/>
              <a:ext cx="2432956" cy="563055"/>
            </a:xfrm>
            <a:prstGeom prst="rect">
              <a:avLst/>
            </a:prstGeom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170"/>
            <a:stretch/>
          </p:blipFill>
          <p:spPr>
            <a:xfrm>
              <a:off x="11514909" y="6288517"/>
              <a:ext cx="677091" cy="563055"/>
            </a:xfrm>
            <a:prstGeom prst="rect">
              <a:avLst/>
            </a:prstGeom>
          </p:spPr>
        </p:pic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6" cstate="print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35526">
            <a:off x="288214" y="396145"/>
            <a:ext cx="789691" cy="852547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078531" y="437699"/>
            <a:ext cx="789129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상상토끼 신비는일곱살" panose="02020603020101020101" pitchFamily="18" charset="-127"/>
                <a:ea typeface="상상토끼 신비는일곱살" panose="02020603020101020101" pitchFamily="18" charset="-127"/>
              </a:rPr>
              <a:t>하늘 </a:t>
            </a:r>
            <a:r>
              <a:rPr lang="en-US" altLang="ko-KR" sz="4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상상토끼 신비는일곱살" panose="02020603020101020101" pitchFamily="18" charset="-127"/>
                <a:ea typeface="상상토끼 신비는일곱살" panose="02020603020101020101" pitchFamily="18" charset="-127"/>
              </a:rPr>
              <a:t>– </a:t>
            </a:r>
            <a:r>
              <a:rPr lang="ko-KR" altLang="en-US" sz="4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상상토끼 신비는일곱살" panose="02020603020101020101" pitchFamily="18" charset="-127"/>
                <a:ea typeface="상상토끼 신비는일곱살" panose="02020603020101020101" pitchFamily="18" charset="-127"/>
              </a:rPr>
              <a:t>새 속담 게임</a:t>
            </a:r>
            <a:endParaRPr lang="ko-KR" altLang="en-US" sz="4400" dirty="0">
              <a:solidFill>
                <a:schemeClr val="tx1">
                  <a:lumMod val="85000"/>
                  <a:lumOff val="15000"/>
                </a:schemeClr>
              </a:solidFill>
              <a:latin typeface="상상토끼 신비는일곱살" panose="02020603020101020101" pitchFamily="18" charset="-127"/>
              <a:ea typeface="상상토끼 신비는일곱살" panose="020206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1183" y="1273857"/>
            <a:ext cx="5029870" cy="232482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36068" y="1273857"/>
            <a:ext cx="5029870" cy="232482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1183" y="3802659"/>
            <a:ext cx="5029870" cy="2324821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36068" y="3826432"/>
            <a:ext cx="5029870" cy="2324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389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-6528" y="6288517"/>
            <a:ext cx="12198528" cy="569483"/>
            <a:chOff x="-6528" y="6288517"/>
            <a:chExt cx="12198528" cy="569483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6528" y="6294945"/>
              <a:ext cx="2432956" cy="563055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63290" y="6294944"/>
              <a:ext cx="2432956" cy="563055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44936" y="6294943"/>
              <a:ext cx="2432956" cy="563055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26582" y="6292801"/>
              <a:ext cx="2432956" cy="563055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33262" y="6290659"/>
              <a:ext cx="2432956" cy="563055"/>
            </a:xfrm>
            <a:prstGeom prst="rect">
              <a:avLst/>
            </a:prstGeom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170"/>
            <a:stretch/>
          </p:blipFill>
          <p:spPr>
            <a:xfrm>
              <a:off x="11514909" y="6288517"/>
              <a:ext cx="677091" cy="563055"/>
            </a:xfrm>
            <a:prstGeom prst="rect">
              <a:avLst/>
            </a:prstGeom>
          </p:spPr>
        </p:pic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6" cstate="print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35526">
            <a:off x="288214" y="396145"/>
            <a:ext cx="789691" cy="852547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078531" y="437699"/>
            <a:ext cx="789129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상상토끼 신비는일곱살" panose="02020603020101020101" pitchFamily="18" charset="-127"/>
                <a:ea typeface="상상토끼 신비는일곱살" panose="02020603020101020101" pitchFamily="18" charset="-127"/>
              </a:rPr>
              <a:t>에필로그</a:t>
            </a:r>
            <a:endParaRPr lang="ko-KR" altLang="en-US" sz="4400" dirty="0">
              <a:solidFill>
                <a:schemeClr val="tx1">
                  <a:lumMod val="85000"/>
                  <a:lumOff val="15000"/>
                </a:schemeClr>
              </a:solidFill>
              <a:latin typeface="상상토끼 신비는일곱살" panose="02020603020101020101" pitchFamily="18" charset="-127"/>
              <a:ea typeface="상상토끼 신비는일곱살" panose="02020603020101020101" pitchFamily="18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6949" y="1285475"/>
            <a:ext cx="5035333" cy="2327346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13063" y="1284564"/>
            <a:ext cx="5035333" cy="2327346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6949" y="3809151"/>
            <a:ext cx="5035333" cy="2327346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13063" y="3809151"/>
            <a:ext cx="5035333" cy="2327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646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-6528" y="6288517"/>
            <a:ext cx="12198528" cy="569483"/>
            <a:chOff x="-6528" y="6288517"/>
            <a:chExt cx="12198528" cy="569483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6528" y="6294945"/>
              <a:ext cx="2432956" cy="563055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63290" y="6294944"/>
              <a:ext cx="2432956" cy="563055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44936" y="6294943"/>
              <a:ext cx="2432956" cy="563055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26582" y="6292801"/>
              <a:ext cx="2432956" cy="563055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33262" y="6290659"/>
              <a:ext cx="2432956" cy="563055"/>
            </a:xfrm>
            <a:prstGeom prst="rect">
              <a:avLst/>
            </a:prstGeom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170"/>
            <a:stretch/>
          </p:blipFill>
          <p:spPr>
            <a:xfrm>
              <a:off x="11514909" y="6288517"/>
              <a:ext cx="677091" cy="563055"/>
            </a:xfrm>
            <a:prstGeom prst="rect">
              <a:avLst/>
            </a:prstGeom>
          </p:spPr>
        </p:pic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6" cstate="print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35526">
            <a:off x="288214" y="396145"/>
            <a:ext cx="789691" cy="852547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078531" y="437699"/>
            <a:ext cx="789129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상상토끼 신비는일곱살" panose="02020603020101020101" pitchFamily="18" charset="-127"/>
                <a:ea typeface="상상토끼 신비는일곱살" panose="02020603020101020101" pitchFamily="18" charset="-127"/>
              </a:rPr>
              <a:t>내 정보</a:t>
            </a:r>
            <a:r>
              <a:rPr lang="en-US" altLang="ko-KR" sz="4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상상토끼 신비는일곱살" panose="02020603020101020101" pitchFamily="18" charset="-127"/>
                <a:ea typeface="상상토끼 신비는일곱살" panose="02020603020101020101" pitchFamily="18" charset="-127"/>
              </a:rPr>
              <a:t>, </a:t>
            </a:r>
            <a:r>
              <a:rPr lang="ko-KR" altLang="en-US" sz="4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상상토끼 신비는일곱살" panose="02020603020101020101" pitchFamily="18" charset="-127"/>
                <a:ea typeface="상상토끼 신비는일곱살" panose="02020603020101020101" pitchFamily="18" charset="-127"/>
              </a:rPr>
              <a:t>설정하기</a:t>
            </a:r>
            <a:endParaRPr lang="ko-KR" altLang="en-US" sz="4400" dirty="0">
              <a:solidFill>
                <a:schemeClr val="tx1">
                  <a:lumMod val="85000"/>
                  <a:lumOff val="15000"/>
                </a:schemeClr>
              </a:solidFill>
              <a:latin typeface="상상토끼 신비는일곱살" panose="02020603020101020101" pitchFamily="18" charset="-127"/>
              <a:ea typeface="상상토끼 신비는일곱살" panose="020206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42458" y="2456123"/>
            <a:ext cx="5054740" cy="233631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7392" y="2453798"/>
            <a:ext cx="5054740" cy="2336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81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1027</TotalTime>
  <Words>56</Words>
  <Application>Microsoft Office PowerPoint</Application>
  <PresentationFormat>와이드스크린</PresentationFormat>
  <Paragraphs>15</Paragraphs>
  <Slides>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4" baseType="lpstr">
      <vt:lpstr>맑은 고딕</vt:lpstr>
      <vt:lpstr>Arial</vt:lpstr>
      <vt:lpstr>상상토끼 신비는일곱살</vt:lpstr>
      <vt:lpstr>Arial Unicode MS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사용자</dc:creator>
  <cp:lastModifiedBy>multicampus</cp:lastModifiedBy>
  <cp:revision>62</cp:revision>
  <dcterms:created xsi:type="dcterms:W3CDTF">2019-09-18T04:38:32Z</dcterms:created>
  <dcterms:modified xsi:type="dcterms:W3CDTF">2022-10-07T00:44:09Z</dcterms:modified>
</cp:coreProperties>
</file>